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41"/>
  </p:notesMasterIdLst>
  <p:handoutMasterIdLst>
    <p:handoutMasterId r:id="rId42"/>
  </p:handoutMasterIdLst>
  <p:sldIdLst>
    <p:sldId id="256" r:id="rId5"/>
    <p:sldId id="297" r:id="rId6"/>
    <p:sldId id="298" r:id="rId7"/>
    <p:sldId id="303" r:id="rId8"/>
    <p:sldId id="304" r:id="rId9"/>
    <p:sldId id="258" r:id="rId10"/>
    <p:sldId id="259" r:id="rId11"/>
    <p:sldId id="260" r:id="rId12"/>
    <p:sldId id="261" r:id="rId13"/>
    <p:sldId id="263" r:id="rId14"/>
    <p:sldId id="314" r:id="rId15"/>
    <p:sldId id="305" r:id="rId16"/>
    <p:sldId id="312" r:id="rId17"/>
    <p:sldId id="315" r:id="rId18"/>
    <p:sldId id="317" r:id="rId19"/>
    <p:sldId id="318" r:id="rId20"/>
    <p:sldId id="320" r:id="rId21"/>
    <p:sldId id="319" r:id="rId22"/>
    <p:sldId id="311" r:id="rId23"/>
    <p:sldId id="306" r:id="rId24"/>
    <p:sldId id="307" r:id="rId25"/>
    <p:sldId id="308" r:id="rId26"/>
    <p:sldId id="309" r:id="rId27"/>
    <p:sldId id="310" r:id="rId28"/>
    <p:sldId id="313" r:id="rId29"/>
    <p:sldId id="321" r:id="rId30"/>
    <p:sldId id="322" r:id="rId31"/>
    <p:sldId id="323" r:id="rId32"/>
    <p:sldId id="324" r:id="rId33"/>
    <p:sldId id="325" r:id="rId34"/>
    <p:sldId id="299" r:id="rId35"/>
    <p:sldId id="300" r:id="rId36"/>
    <p:sldId id="301" r:id="rId37"/>
    <p:sldId id="302" r:id="rId38"/>
    <p:sldId id="274" r:id="rId39"/>
    <p:sldId id="278" r:id="rId40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848D"/>
    <a:srgbClr val="2020FF"/>
    <a:srgbClr val="EE9F95"/>
    <a:srgbClr val="FDD896"/>
    <a:srgbClr val="FF8F1E"/>
    <a:srgbClr val="E6E6E6"/>
    <a:srgbClr val="84BD98"/>
    <a:srgbClr val="C9E7D3"/>
    <a:srgbClr val="FF00FF"/>
    <a:srgbClr val="9AC7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B9194C-4FBC-4014-BFE2-E9FBF3A86D18}" v="391" dt="2021-07-25T05:30:40.3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75" autoAdjust="0"/>
    <p:restoredTop sz="93655" autoAdjust="0"/>
  </p:normalViewPr>
  <p:slideViewPr>
    <p:cSldViewPr snapToGrid="0" showGuides="1">
      <p:cViewPr varScale="1">
        <p:scale>
          <a:sx n="162" d="100"/>
          <a:sy n="162" d="100"/>
        </p:scale>
        <p:origin x="992" y="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>
        <p:scale>
          <a:sx n="50" d="100"/>
          <a:sy n="50" d="100"/>
        </p:scale>
        <p:origin x="5664" y="167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commentAuthors" Target="commentAuthors.xml"/><Relationship Id="rId48" Type="http://schemas.microsoft.com/office/2016/11/relationships/changesInfo" Target="changesInfos/changesInfo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uanpeng zhang" userId="edd89fac266f6956" providerId="LiveId" clId="{FAB9194C-4FBC-4014-BFE2-E9FBF3A86D18}"/>
    <pc:docChg chg="undo custSel addSld delSld modSld">
      <pc:chgData name="yuanpeng zhang" userId="edd89fac266f6956" providerId="LiveId" clId="{FAB9194C-4FBC-4014-BFE2-E9FBF3A86D18}" dt="2021-07-25T05:31:46.947" v="2373" actId="1076"/>
      <pc:docMkLst>
        <pc:docMk/>
      </pc:docMkLst>
      <pc:sldChg chg="modSp mod">
        <pc:chgData name="yuanpeng zhang" userId="edd89fac266f6956" providerId="LiveId" clId="{FAB9194C-4FBC-4014-BFE2-E9FBF3A86D18}" dt="2021-07-25T04:16:41.559" v="1796" actId="20577"/>
        <pc:sldMkLst>
          <pc:docMk/>
          <pc:sldMk cId="3775253017" sldId="257"/>
        </pc:sldMkLst>
        <pc:spChg chg="mod">
          <ac:chgData name="yuanpeng zhang" userId="edd89fac266f6956" providerId="LiveId" clId="{FAB9194C-4FBC-4014-BFE2-E9FBF3A86D18}" dt="2021-07-25T04:16:41.559" v="1796" actId="20577"/>
          <ac:spMkLst>
            <pc:docMk/>
            <pc:sldMk cId="3775253017" sldId="257"/>
            <ac:spMk id="3" creationId="{865FB1E8-F07C-4FDD-A574-590AA9E37349}"/>
          </ac:spMkLst>
        </pc:spChg>
      </pc:sldChg>
      <pc:sldChg chg="addSp delSp modSp new mod">
        <pc:chgData name="yuanpeng zhang" userId="edd89fac266f6956" providerId="LiveId" clId="{FAB9194C-4FBC-4014-BFE2-E9FBF3A86D18}" dt="2021-07-20T16:33:42.067" v="1748" actId="1036"/>
        <pc:sldMkLst>
          <pc:docMk/>
          <pc:sldMk cId="1570344556" sldId="258"/>
        </pc:sldMkLst>
        <pc:spChg chg="del">
          <ac:chgData name="yuanpeng zhang" userId="edd89fac266f6956" providerId="LiveId" clId="{FAB9194C-4FBC-4014-BFE2-E9FBF3A86D18}" dt="2021-07-20T05:17:05.860" v="1" actId="478"/>
          <ac:spMkLst>
            <pc:docMk/>
            <pc:sldMk cId="1570344556" sldId="258"/>
            <ac:spMk id="2" creationId="{534E277A-CDCA-40C1-959A-052EC7C7D088}"/>
          </ac:spMkLst>
        </pc:spChg>
        <pc:spChg chg="add mod">
          <ac:chgData name="yuanpeng zhang" userId="edd89fac266f6956" providerId="LiveId" clId="{FAB9194C-4FBC-4014-BFE2-E9FBF3A86D18}" dt="2021-07-20T05:20:59.800" v="10" actId="20577"/>
          <ac:spMkLst>
            <pc:docMk/>
            <pc:sldMk cId="1570344556" sldId="258"/>
            <ac:spMk id="3" creationId="{B5E4CD81-C7CA-432E-AB2C-945181971115}"/>
          </ac:spMkLst>
        </pc:spChg>
        <pc:spChg chg="add mod">
          <ac:chgData name="yuanpeng zhang" userId="edd89fac266f6956" providerId="LiveId" clId="{FAB9194C-4FBC-4014-BFE2-E9FBF3A86D18}" dt="2021-07-20T16:32:07.338" v="1667" actId="2085"/>
          <ac:spMkLst>
            <pc:docMk/>
            <pc:sldMk cId="1570344556" sldId="258"/>
            <ac:spMk id="4" creationId="{A25E94F4-8B0F-4E67-ABBD-4102611BEC97}"/>
          </ac:spMkLst>
        </pc:spChg>
        <pc:spChg chg="add mod">
          <ac:chgData name="yuanpeng zhang" userId="edd89fac266f6956" providerId="LiveId" clId="{FAB9194C-4FBC-4014-BFE2-E9FBF3A86D18}" dt="2021-07-20T16:32:27.845" v="1673" actId="207"/>
          <ac:spMkLst>
            <pc:docMk/>
            <pc:sldMk cId="1570344556" sldId="258"/>
            <ac:spMk id="5" creationId="{39485B58-10ED-4622-ADF8-0F64517D021B}"/>
          </ac:spMkLst>
        </pc:spChg>
        <pc:spChg chg="add mod">
          <ac:chgData name="yuanpeng zhang" userId="edd89fac266f6956" providerId="LiveId" clId="{FAB9194C-4FBC-4014-BFE2-E9FBF3A86D18}" dt="2021-07-20T16:32:07.338" v="1667" actId="2085"/>
          <ac:spMkLst>
            <pc:docMk/>
            <pc:sldMk cId="1570344556" sldId="258"/>
            <ac:spMk id="6" creationId="{D0DE72A2-BBEC-4CBB-91A6-750142B76B5F}"/>
          </ac:spMkLst>
        </pc:spChg>
        <pc:spChg chg="add mod">
          <ac:chgData name="yuanpeng zhang" userId="edd89fac266f6956" providerId="LiveId" clId="{FAB9194C-4FBC-4014-BFE2-E9FBF3A86D18}" dt="2021-07-20T16:33:42.067" v="1748" actId="1036"/>
          <ac:spMkLst>
            <pc:docMk/>
            <pc:sldMk cId="1570344556" sldId="258"/>
            <ac:spMk id="8" creationId="{CD89B3EB-5104-4179-A7B8-02780655551C}"/>
          </ac:spMkLst>
        </pc:spChg>
        <pc:spChg chg="add mod">
          <ac:chgData name="yuanpeng zhang" userId="edd89fac266f6956" providerId="LiveId" clId="{FAB9194C-4FBC-4014-BFE2-E9FBF3A86D18}" dt="2021-07-20T16:33:42.067" v="1748" actId="1036"/>
          <ac:spMkLst>
            <pc:docMk/>
            <pc:sldMk cId="1570344556" sldId="258"/>
            <ac:spMk id="9" creationId="{2CBDD8BB-10CB-43DE-BA1F-289F3CF4D8AE}"/>
          </ac:spMkLst>
        </pc:spChg>
        <pc:spChg chg="add mod ord">
          <ac:chgData name="yuanpeng zhang" userId="edd89fac266f6956" providerId="LiveId" clId="{FAB9194C-4FBC-4014-BFE2-E9FBF3A86D18}" dt="2021-07-20T16:33:42.067" v="1748" actId="1036"/>
          <ac:spMkLst>
            <pc:docMk/>
            <pc:sldMk cId="1570344556" sldId="258"/>
            <ac:spMk id="10" creationId="{9E5C6253-1E73-49AE-83E5-AA28AAE2282B}"/>
          </ac:spMkLst>
        </pc:spChg>
        <pc:spChg chg="add mod">
          <ac:chgData name="yuanpeng zhang" userId="edd89fac266f6956" providerId="LiveId" clId="{FAB9194C-4FBC-4014-BFE2-E9FBF3A86D18}" dt="2021-07-20T16:33:42.067" v="1748" actId="1036"/>
          <ac:spMkLst>
            <pc:docMk/>
            <pc:sldMk cId="1570344556" sldId="258"/>
            <ac:spMk id="11" creationId="{360E359B-8320-402C-B721-C5E5E7B13D34}"/>
          </ac:spMkLst>
        </pc:spChg>
        <pc:grpChg chg="add mod">
          <ac:chgData name="yuanpeng zhang" userId="edd89fac266f6956" providerId="LiveId" clId="{FAB9194C-4FBC-4014-BFE2-E9FBF3A86D18}" dt="2021-07-20T16:33:42.067" v="1748" actId="1036"/>
          <ac:grpSpMkLst>
            <pc:docMk/>
            <pc:sldMk cId="1570344556" sldId="258"/>
            <ac:grpSpMk id="7" creationId="{9EAEDF1C-8FDB-4FAB-ACF3-E1823A9A0AF2}"/>
          </ac:grpSpMkLst>
        </pc:grpChg>
      </pc:sldChg>
      <pc:sldChg chg="addSp delSp modSp new mod">
        <pc:chgData name="yuanpeng zhang" userId="edd89fac266f6956" providerId="LiveId" clId="{FAB9194C-4FBC-4014-BFE2-E9FBF3A86D18}" dt="2021-07-20T16:33:55.509" v="1751" actId="2085"/>
        <pc:sldMkLst>
          <pc:docMk/>
          <pc:sldMk cId="1837654428" sldId="259"/>
        </pc:sldMkLst>
        <pc:spChg chg="mod">
          <ac:chgData name="yuanpeng zhang" userId="edd89fac266f6956" providerId="LiveId" clId="{FAB9194C-4FBC-4014-BFE2-E9FBF3A86D18}" dt="2021-07-20T05:23:20.225" v="99" actId="20577"/>
          <ac:spMkLst>
            <pc:docMk/>
            <pc:sldMk cId="1837654428" sldId="259"/>
            <ac:spMk id="2" creationId="{6BCD3D5D-40AA-42C9-ABB4-C8532413F512}"/>
          </ac:spMkLst>
        </pc:spChg>
        <pc:spChg chg="add mod">
          <ac:chgData name="yuanpeng zhang" userId="edd89fac266f6956" providerId="LiveId" clId="{FAB9194C-4FBC-4014-BFE2-E9FBF3A86D18}" dt="2021-07-20T16:12:05.400" v="1299" actId="1038"/>
          <ac:spMkLst>
            <pc:docMk/>
            <pc:sldMk cId="1837654428" sldId="259"/>
            <ac:spMk id="3" creationId="{7F9508B0-3AFC-439A-8784-C58F98B0F401}"/>
          </ac:spMkLst>
        </pc:spChg>
        <pc:spChg chg="add mod">
          <ac:chgData name="yuanpeng zhang" userId="edd89fac266f6956" providerId="LiveId" clId="{FAB9194C-4FBC-4014-BFE2-E9FBF3A86D18}" dt="2021-07-20T16:13:02.100" v="1318" actId="20577"/>
          <ac:spMkLst>
            <pc:docMk/>
            <pc:sldMk cId="1837654428" sldId="259"/>
            <ac:spMk id="4" creationId="{F77B8DD1-8ED0-4B4E-B381-42748FCA9560}"/>
          </ac:spMkLst>
        </pc:spChg>
        <pc:spChg chg="add mod">
          <ac:chgData name="yuanpeng zhang" userId="edd89fac266f6956" providerId="LiveId" clId="{FAB9194C-4FBC-4014-BFE2-E9FBF3A86D18}" dt="2021-07-20T16:33:55.509" v="1751" actId="2085"/>
          <ac:spMkLst>
            <pc:docMk/>
            <pc:sldMk cId="1837654428" sldId="259"/>
            <ac:spMk id="5" creationId="{1E3D2ACF-0D7E-4A58-8D8C-7231F1AF4DED}"/>
          </ac:spMkLst>
        </pc:spChg>
        <pc:spChg chg="add mod">
          <ac:chgData name="yuanpeng zhang" userId="edd89fac266f6956" providerId="LiveId" clId="{FAB9194C-4FBC-4014-BFE2-E9FBF3A86D18}" dt="2021-07-20T05:26:40.907" v="275" actId="164"/>
          <ac:spMkLst>
            <pc:docMk/>
            <pc:sldMk cId="1837654428" sldId="259"/>
            <ac:spMk id="7" creationId="{25872307-34DD-4867-BFCD-0916A2BD1753}"/>
          </ac:spMkLst>
        </pc:spChg>
        <pc:spChg chg="add del">
          <ac:chgData name="yuanpeng zhang" userId="edd89fac266f6956" providerId="LiveId" clId="{FAB9194C-4FBC-4014-BFE2-E9FBF3A86D18}" dt="2021-07-20T16:12:16.652" v="1301" actId="478"/>
          <ac:spMkLst>
            <pc:docMk/>
            <pc:sldMk cId="1837654428" sldId="259"/>
            <ac:spMk id="8" creationId="{93733081-209F-4A2D-97C4-152F00E07FAC}"/>
          </ac:spMkLst>
        </pc:spChg>
        <pc:spChg chg="add mod">
          <ac:chgData name="yuanpeng zhang" userId="edd89fac266f6956" providerId="LiveId" clId="{FAB9194C-4FBC-4014-BFE2-E9FBF3A86D18}" dt="2021-07-20T16:33:50.885" v="1749" actId="2085"/>
          <ac:spMkLst>
            <pc:docMk/>
            <pc:sldMk cId="1837654428" sldId="259"/>
            <ac:spMk id="11" creationId="{F4AD5558-E71E-4A9D-BBF8-350F4C63149A}"/>
          </ac:spMkLst>
        </pc:spChg>
        <pc:grpChg chg="add mod">
          <ac:chgData name="yuanpeng zhang" userId="edd89fac266f6956" providerId="LiveId" clId="{FAB9194C-4FBC-4014-BFE2-E9FBF3A86D18}" dt="2021-07-20T05:26:49.615" v="276" actId="1076"/>
          <ac:grpSpMkLst>
            <pc:docMk/>
            <pc:sldMk cId="1837654428" sldId="259"/>
            <ac:grpSpMk id="6" creationId="{578526B8-FA4B-430C-A614-3582BB575443}"/>
          </ac:grpSpMkLst>
        </pc:grpChg>
        <pc:picChg chg="add mod">
          <ac:chgData name="yuanpeng zhang" userId="edd89fac266f6956" providerId="LiveId" clId="{FAB9194C-4FBC-4014-BFE2-E9FBF3A86D18}" dt="2021-07-20T05:23:32.092" v="104" actId="1076"/>
          <ac:picMkLst>
            <pc:docMk/>
            <pc:sldMk cId="1837654428" sldId="259"/>
            <ac:picMk id="2050" creationId="{3BA31C97-56D2-4CFA-B592-942DD64A243B}"/>
          </ac:picMkLst>
        </pc:picChg>
        <pc:picChg chg="add mod">
          <ac:chgData name="yuanpeng zhang" userId="edd89fac266f6956" providerId="LiveId" clId="{FAB9194C-4FBC-4014-BFE2-E9FBF3A86D18}" dt="2021-07-20T05:24:00.606" v="111" actId="14100"/>
          <ac:picMkLst>
            <pc:docMk/>
            <pc:sldMk cId="1837654428" sldId="259"/>
            <ac:picMk id="2052" creationId="{CF9876DF-E89F-47C6-BCFB-9DFFC0011EA5}"/>
          </ac:picMkLst>
        </pc:picChg>
      </pc:sldChg>
      <pc:sldChg chg="addSp delSp modSp new mod">
        <pc:chgData name="yuanpeng zhang" userId="edd89fac266f6956" providerId="LiveId" clId="{FAB9194C-4FBC-4014-BFE2-E9FBF3A86D18}" dt="2021-07-20T05:31:11.587" v="365" actId="478"/>
        <pc:sldMkLst>
          <pc:docMk/>
          <pc:sldMk cId="1299961646" sldId="260"/>
        </pc:sldMkLst>
        <pc:spChg chg="mod">
          <ac:chgData name="yuanpeng zhang" userId="edd89fac266f6956" providerId="LiveId" clId="{FAB9194C-4FBC-4014-BFE2-E9FBF3A86D18}" dt="2021-07-20T05:27:42.406" v="299" actId="20577"/>
          <ac:spMkLst>
            <pc:docMk/>
            <pc:sldMk cId="1299961646" sldId="260"/>
            <ac:spMk id="2" creationId="{AE97C45A-CF82-483C-96FC-8DDCF70F7D24}"/>
          </ac:spMkLst>
        </pc:spChg>
        <pc:spChg chg="add mod">
          <ac:chgData name="yuanpeng zhang" userId="edd89fac266f6956" providerId="LiveId" clId="{FAB9194C-4FBC-4014-BFE2-E9FBF3A86D18}" dt="2021-07-20T05:29:43.008" v="333" actId="1035"/>
          <ac:spMkLst>
            <pc:docMk/>
            <pc:sldMk cId="1299961646" sldId="260"/>
            <ac:spMk id="3" creationId="{A45852A0-A90E-4C34-A1F8-4F89588EECF9}"/>
          </ac:spMkLst>
        </pc:spChg>
        <pc:spChg chg="add mod">
          <ac:chgData name="yuanpeng zhang" userId="edd89fac266f6956" providerId="LiveId" clId="{FAB9194C-4FBC-4014-BFE2-E9FBF3A86D18}" dt="2021-07-20T05:29:43.008" v="333" actId="1035"/>
          <ac:spMkLst>
            <pc:docMk/>
            <pc:sldMk cId="1299961646" sldId="260"/>
            <ac:spMk id="5" creationId="{1D49970C-BC6A-41C1-8FE7-B010AAB86772}"/>
          </ac:spMkLst>
        </pc:spChg>
        <pc:picChg chg="add del mod">
          <ac:chgData name="yuanpeng zhang" userId="edd89fac266f6956" providerId="LiveId" clId="{FAB9194C-4FBC-4014-BFE2-E9FBF3A86D18}" dt="2021-07-20T05:31:11.587" v="365" actId="478"/>
          <ac:picMkLst>
            <pc:docMk/>
            <pc:sldMk cId="1299961646" sldId="260"/>
            <ac:picMk id="6" creationId="{97C6F57A-8FED-4E52-82A2-1631D6E5C74B}"/>
          </ac:picMkLst>
        </pc:picChg>
        <pc:picChg chg="add mod">
          <ac:chgData name="yuanpeng zhang" userId="edd89fac266f6956" providerId="LiveId" clId="{FAB9194C-4FBC-4014-BFE2-E9FBF3A86D18}" dt="2021-07-20T05:29:38.235" v="325" actId="1076"/>
          <ac:picMkLst>
            <pc:docMk/>
            <pc:sldMk cId="1299961646" sldId="260"/>
            <ac:picMk id="4098" creationId="{4ED71AE1-BF68-4108-80A4-67D29E2036B0}"/>
          </ac:picMkLst>
        </pc:picChg>
      </pc:sldChg>
      <pc:sldChg chg="addSp delSp modSp new mod">
        <pc:chgData name="yuanpeng zhang" userId="edd89fac266f6956" providerId="LiveId" clId="{FAB9194C-4FBC-4014-BFE2-E9FBF3A86D18}" dt="2021-07-20T16:27:37.456" v="1619" actId="1036"/>
        <pc:sldMkLst>
          <pc:docMk/>
          <pc:sldMk cId="3065619413" sldId="261"/>
        </pc:sldMkLst>
        <pc:spChg chg="mod">
          <ac:chgData name="yuanpeng zhang" userId="edd89fac266f6956" providerId="LiveId" clId="{FAB9194C-4FBC-4014-BFE2-E9FBF3A86D18}" dt="2021-07-20T05:29:54.984" v="349" actId="20577"/>
          <ac:spMkLst>
            <pc:docMk/>
            <pc:sldMk cId="3065619413" sldId="261"/>
            <ac:spMk id="2" creationId="{D7499494-129E-4F31-9C2D-62A1C052F9FE}"/>
          </ac:spMkLst>
        </pc:spChg>
        <pc:spChg chg="add del mod">
          <ac:chgData name="yuanpeng zhang" userId="edd89fac266f6956" providerId="LiveId" clId="{FAB9194C-4FBC-4014-BFE2-E9FBF3A86D18}" dt="2021-07-20T16:13:55.459" v="1319" actId="478"/>
          <ac:spMkLst>
            <pc:docMk/>
            <pc:sldMk cId="3065619413" sldId="261"/>
            <ac:spMk id="13" creationId="{3376C253-E058-4A2A-999A-4C60A86F3C5E}"/>
          </ac:spMkLst>
        </pc:spChg>
        <pc:spChg chg="add del mod">
          <ac:chgData name="yuanpeng zhang" userId="edd89fac266f6956" providerId="LiveId" clId="{FAB9194C-4FBC-4014-BFE2-E9FBF3A86D18}" dt="2021-07-20T16:13:57.370" v="1320" actId="478"/>
          <ac:spMkLst>
            <pc:docMk/>
            <pc:sldMk cId="3065619413" sldId="261"/>
            <ac:spMk id="14" creationId="{42D59349-09A0-41F1-BDEA-828AF6747BB9}"/>
          </ac:spMkLst>
        </pc:spChg>
        <pc:spChg chg="add mod">
          <ac:chgData name="yuanpeng zhang" userId="edd89fac266f6956" providerId="LiveId" clId="{FAB9194C-4FBC-4014-BFE2-E9FBF3A86D18}" dt="2021-07-20T16:27:37.456" v="1619" actId="1036"/>
          <ac:spMkLst>
            <pc:docMk/>
            <pc:sldMk cId="3065619413" sldId="261"/>
            <ac:spMk id="17" creationId="{A497C761-1077-4BD5-9CE8-84E186B2B525}"/>
          </ac:spMkLst>
        </pc:spChg>
        <pc:spChg chg="add mod">
          <ac:chgData name="yuanpeng zhang" userId="edd89fac266f6956" providerId="LiveId" clId="{FAB9194C-4FBC-4014-BFE2-E9FBF3A86D18}" dt="2021-07-20T16:27:37.456" v="1619" actId="1036"/>
          <ac:spMkLst>
            <pc:docMk/>
            <pc:sldMk cId="3065619413" sldId="261"/>
            <ac:spMk id="18" creationId="{34BFB242-1B2B-42EC-871D-CADCD9681FE5}"/>
          </ac:spMkLst>
        </pc:spChg>
        <pc:spChg chg="add mod">
          <ac:chgData name="yuanpeng zhang" userId="edd89fac266f6956" providerId="LiveId" clId="{FAB9194C-4FBC-4014-BFE2-E9FBF3A86D18}" dt="2021-07-20T16:27:37.456" v="1619" actId="1036"/>
          <ac:spMkLst>
            <pc:docMk/>
            <pc:sldMk cId="3065619413" sldId="261"/>
            <ac:spMk id="21" creationId="{4189E487-7AA4-48FD-9E61-F448782E633F}"/>
          </ac:spMkLst>
        </pc:spChg>
        <pc:spChg chg="add mod">
          <ac:chgData name="yuanpeng zhang" userId="edd89fac266f6956" providerId="LiveId" clId="{FAB9194C-4FBC-4014-BFE2-E9FBF3A86D18}" dt="2021-07-20T16:27:37.456" v="1619" actId="1036"/>
          <ac:spMkLst>
            <pc:docMk/>
            <pc:sldMk cId="3065619413" sldId="261"/>
            <ac:spMk id="22" creationId="{2C0A3E0B-6B86-416D-ABD0-2FA7C1B52883}"/>
          </ac:spMkLst>
        </pc:spChg>
        <pc:spChg chg="add mod">
          <ac:chgData name="yuanpeng zhang" userId="edd89fac266f6956" providerId="LiveId" clId="{FAB9194C-4FBC-4014-BFE2-E9FBF3A86D18}" dt="2021-07-20T16:27:37.456" v="1619" actId="1036"/>
          <ac:spMkLst>
            <pc:docMk/>
            <pc:sldMk cId="3065619413" sldId="261"/>
            <ac:spMk id="23" creationId="{336F7E40-B82A-474C-AE3B-91AA3A5080B4}"/>
          </ac:spMkLst>
        </pc:spChg>
        <pc:spChg chg="add mod">
          <ac:chgData name="yuanpeng zhang" userId="edd89fac266f6956" providerId="LiveId" clId="{FAB9194C-4FBC-4014-BFE2-E9FBF3A86D18}" dt="2021-07-20T16:27:37.456" v="1619" actId="1036"/>
          <ac:spMkLst>
            <pc:docMk/>
            <pc:sldMk cId="3065619413" sldId="261"/>
            <ac:spMk id="24" creationId="{A8000905-1BF7-42E9-8540-F43B539A0951}"/>
          </ac:spMkLst>
        </pc:spChg>
        <pc:spChg chg="mod">
          <ac:chgData name="yuanpeng zhang" userId="edd89fac266f6956" providerId="LiveId" clId="{FAB9194C-4FBC-4014-BFE2-E9FBF3A86D18}" dt="2021-07-20T16:27:37.456" v="1619" actId="1036"/>
          <ac:spMkLst>
            <pc:docMk/>
            <pc:sldMk cId="3065619413" sldId="261"/>
            <ac:spMk id="37" creationId="{D097701F-4BDF-4989-A4EA-7E24EC153F55}"/>
          </ac:spMkLst>
        </pc:spChg>
        <pc:spChg chg="mod">
          <ac:chgData name="yuanpeng zhang" userId="edd89fac266f6956" providerId="LiveId" clId="{FAB9194C-4FBC-4014-BFE2-E9FBF3A86D18}" dt="2021-07-20T16:27:37.456" v="1619" actId="1036"/>
          <ac:spMkLst>
            <pc:docMk/>
            <pc:sldMk cId="3065619413" sldId="261"/>
            <ac:spMk id="38" creationId="{95311D70-8560-43EA-8EB8-763928CBD46C}"/>
          </ac:spMkLst>
        </pc:spChg>
        <pc:spChg chg="mod">
          <ac:chgData name="yuanpeng zhang" userId="edd89fac266f6956" providerId="LiveId" clId="{FAB9194C-4FBC-4014-BFE2-E9FBF3A86D18}" dt="2021-07-20T16:27:37.456" v="1619" actId="1036"/>
          <ac:spMkLst>
            <pc:docMk/>
            <pc:sldMk cId="3065619413" sldId="261"/>
            <ac:spMk id="39" creationId="{548E4A83-92C1-47C4-A050-AD0A83AC7194}"/>
          </ac:spMkLst>
        </pc:spChg>
        <pc:spChg chg="mod">
          <ac:chgData name="yuanpeng zhang" userId="edd89fac266f6956" providerId="LiveId" clId="{FAB9194C-4FBC-4014-BFE2-E9FBF3A86D18}" dt="2021-07-20T16:27:37.456" v="1619" actId="1036"/>
          <ac:spMkLst>
            <pc:docMk/>
            <pc:sldMk cId="3065619413" sldId="261"/>
            <ac:spMk id="40" creationId="{1EA9E5CB-DD1B-48C9-8683-CCACC25149AC}"/>
          </ac:spMkLst>
        </pc:spChg>
        <pc:spChg chg="add mod">
          <ac:chgData name="yuanpeng zhang" userId="edd89fac266f6956" providerId="LiveId" clId="{FAB9194C-4FBC-4014-BFE2-E9FBF3A86D18}" dt="2021-07-20T16:27:37.456" v="1619" actId="1036"/>
          <ac:spMkLst>
            <pc:docMk/>
            <pc:sldMk cId="3065619413" sldId="261"/>
            <ac:spMk id="54" creationId="{6D39D8BE-B735-44EE-ADC2-0E45727ED6AB}"/>
          </ac:spMkLst>
        </pc:spChg>
        <pc:grpChg chg="add mod">
          <ac:chgData name="yuanpeng zhang" userId="edd89fac266f6956" providerId="LiveId" clId="{FAB9194C-4FBC-4014-BFE2-E9FBF3A86D18}" dt="2021-07-20T16:27:37.456" v="1619" actId="1036"/>
          <ac:grpSpMkLst>
            <pc:docMk/>
            <pc:sldMk cId="3065619413" sldId="261"/>
            <ac:grpSpMk id="25" creationId="{8F1856AE-C5C6-4E95-8FB7-5F9DF24C7586}"/>
          </ac:grpSpMkLst>
        </pc:grpChg>
        <pc:grpChg chg="add mod">
          <ac:chgData name="yuanpeng zhang" userId="edd89fac266f6956" providerId="LiveId" clId="{FAB9194C-4FBC-4014-BFE2-E9FBF3A86D18}" dt="2021-07-20T16:27:37.456" v="1619" actId="1036"/>
          <ac:grpSpMkLst>
            <pc:docMk/>
            <pc:sldMk cId="3065619413" sldId="261"/>
            <ac:grpSpMk id="36" creationId="{349788A1-BAEE-4A55-B512-D674F9E039A0}"/>
          </ac:grpSpMkLst>
        </pc:grpChg>
        <pc:picChg chg="add del mod">
          <ac:chgData name="yuanpeng zhang" userId="edd89fac266f6956" providerId="LiveId" clId="{FAB9194C-4FBC-4014-BFE2-E9FBF3A86D18}" dt="2021-07-20T05:30:27.080" v="355" actId="478"/>
          <ac:picMkLst>
            <pc:docMk/>
            <pc:sldMk cId="3065619413" sldId="261"/>
            <ac:picMk id="3" creationId="{F6694A81-156E-441C-8C92-F4BB86E9D5F6}"/>
          </ac:picMkLst>
        </pc:picChg>
        <pc:picChg chg="add del mod">
          <ac:chgData name="yuanpeng zhang" userId="edd89fac266f6956" providerId="LiveId" clId="{FAB9194C-4FBC-4014-BFE2-E9FBF3A86D18}" dt="2021-07-20T05:30:27.080" v="355" actId="478"/>
          <ac:picMkLst>
            <pc:docMk/>
            <pc:sldMk cId="3065619413" sldId="261"/>
            <ac:picMk id="4" creationId="{70D7AB64-8BDC-410D-A3E8-DF203775B3D4}"/>
          </ac:picMkLst>
        </pc:picChg>
        <pc:picChg chg="add del mod">
          <ac:chgData name="yuanpeng zhang" userId="edd89fac266f6956" providerId="LiveId" clId="{FAB9194C-4FBC-4014-BFE2-E9FBF3A86D18}" dt="2021-07-20T05:30:58.309" v="362" actId="478"/>
          <ac:picMkLst>
            <pc:docMk/>
            <pc:sldMk cId="3065619413" sldId="261"/>
            <ac:picMk id="5" creationId="{1CBE12F1-67E3-421E-934C-EFAC9FEC49FC}"/>
          </ac:picMkLst>
        </pc:picChg>
        <pc:picChg chg="add del mod">
          <ac:chgData name="yuanpeng zhang" userId="edd89fac266f6956" providerId="LiveId" clId="{FAB9194C-4FBC-4014-BFE2-E9FBF3A86D18}" dt="2021-07-20T05:30:48.949" v="359" actId="478"/>
          <ac:picMkLst>
            <pc:docMk/>
            <pc:sldMk cId="3065619413" sldId="261"/>
            <ac:picMk id="6" creationId="{37EE54EA-8695-4662-B720-6DE65AADF2B8}"/>
          </ac:picMkLst>
        </pc:picChg>
        <pc:picChg chg="add del mod">
          <ac:chgData name="yuanpeng zhang" userId="edd89fac266f6956" providerId="LiveId" clId="{FAB9194C-4FBC-4014-BFE2-E9FBF3A86D18}" dt="2021-07-20T05:30:55.358" v="361" actId="478"/>
          <ac:picMkLst>
            <pc:docMk/>
            <pc:sldMk cId="3065619413" sldId="261"/>
            <ac:picMk id="7" creationId="{B4204D15-20CA-41D4-9CD2-D137E8F7A416}"/>
          </ac:picMkLst>
        </pc:picChg>
        <pc:picChg chg="add del mod">
          <ac:chgData name="yuanpeng zhang" userId="edd89fac266f6956" providerId="LiveId" clId="{FAB9194C-4FBC-4014-BFE2-E9FBF3A86D18}" dt="2021-07-20T16:23:25.724" v="1542" actId="478"/>
          <ac:picMkLst>
            <pc:docMk/>
            <pc:sldMk cId="3065619413" sldId="261"/>
            <ac:picMk id="8" creationId="{391116FE-58F6-4147-B7D1-DA58266DAF99}"/>
          </ac:picMkLst>
        </pc:picChg>
        <pc:picChg chg="add mod">
          <ac:chgData name="yuanpeng zhang" userId="edd89fac266f6956" providerId="LiveId" clId="{FAB9194C-4FBC-4014-BFE2-E9FBF3A86D18}" dt="2021-07-20T16:27:37.456" v="1619" actId="1036"/>
          <ac:picMkLst>
            <pc:docMk/>
            <pc:sldMk cId="3065619413" sldId="261"/>
            <ac:picMk id="9" creationId="{1521F2BA-89C4-4BEE-9281-BD1700F1208C}"/>
          </ac:picMkLst>
        </pc:picChg>
        <pc:picChg chg="add del mod">
          <ac:chgData name="yuanpeng zhang" userId="edd89fac266f6956" providerId="LiveId" clId="{FAB9194C-4FBC-4014-BFE2-E9FBF3A86D18}" dt="2021-07-20T16:19:36.390" v="1503" actId="478"/>
          <ac:picMkLst>
            <pc:docMk/>
            <pc:sldMk cId="3065619413" sldId="261"/>
            <ac:picMk id="20" creationId="{DD3CB84A-01CA-4207-98BE-56CC490B7C1F}"/>
          </ac:picMkLst>
        </pc:picChg>
        <pc:cxnChg chg="add del mod">
          <ac:chgData name="yuanpeng zhang" userId="edd89fac266f6956" providerId="LiveId" clId="{FAB9194C-4FBC-4014-BFE2-E9FBF3A86D18}" dt="2021-07-20T16:14:07.509" v="1322" actId="478"/>
          <ac:cxnSpMkLst>
            <pc:docMk/>
            <pc:sldMk cId="3065619413" sldId="261"/>
            <ac:cxnSpMk id="11" creationId="{4895BC89-8F69-4DB6-A42F-02D7FCFF7D1F}"/>
          </ac:cxnSpMkLst>
        </pc:cxnChg>
        <pc:cxnChg chg="add del mod">
          <ac:chgData name="yuanpeng zhang" userId="edd89fac266f6956" providerId="LiveId" clId="{FAB9194C-4FBC-4014-BFE2-E9FBF3A86D18}" dt="2021-07-20T16:13:59.169" v="1321" actId="478"/>
          <ac:cxnSpMkLst>
            <pc:docMk/>
            <pc:sldMk cId="3065619413" sldId="261"/>
            <ac:cxnSpMk id="19" creationId="{EACE8717-5BE2-47E2-B996-4488D686919E}"/>
          </ac:cxnSpMkLst>
        </pc:cxnChg>
        <pc:cxnChg chg="add mod">
          <ac:chgData name="yuanpeng zhang" userId="edd89fac266f6956" providerId="LiveId" clId="{FAB9194C-4FBC-4014-BFE2-E9FBF3A86D18}" dt="2021-07-20T16:27:37.456" v="1619" actId="1036"/>
          <ac:cxnSpMkLst>
            <pc:docMk/>
            <pc:sldMk cId="3065619413" sldId="261"/>
            <ac:cxnSpMk id="27" creationId="{3422C89B-4187-46C9-A621-D613CB598BDC}"/>
          </ac:cxnSpMkLst>
        </pc:cxnChg>
        <pc:cxnChg chg="add mod">
          <ac:chgData name="yuanpeng zhang" userId="edd89fac266f6956" providerId="LiveId" clId="{FAB9194C-4FBC-4014-BFE2-E9FBF3A86D18}" dt="2021-07-20T16:27:37.456" v="1619" actId="1036"/>
          <ac:cxnSpMkLst>
            <pc:docMk/>
            <pc:sldMk cId="3065619413" sldId="261"/>
            <ac:cxnSpMk id="29" creationId="{269A8D82-2565-4693-9ACA-3A1C63A30A67}"/>
          </ac:cxnSpMkLst>
        </pc:cxnChg>
        <pc:cxnChg chg="add mod">
          <ac:chgData name="yuanpeng zhang" userId="edd89fac266f6956" providerId="LiveId" clId="{FAB9194C-4FBC-4014-BFE2-E9FBF3A86D18}" dt="2021-07-20T16:27:37.456" v="1619" actId="1036"/>
          <ac:cxnSpMkLst>
            <pc:docMk/>
            <pc:sldMk cId="3065619413" sldId="261"/>
            <ac:cxnSpMk id="51" creationId="{3F868150-181D-4343-B4CB-907B34EA0A7C}"/>
          </ac:cxnSpMkLst>
        </pc:cxnChg>
        <pc:cxnChg chg="add mod">
          <ac:chgData name="yuanpeng zhang" userId="edd89fac266f6956" providerId="LiveId" clId="{FAB9194C-4FBC-4014-BFE2-E9FBF3A86D18}" dt="2021-07-20T16:27:37.456" v="1619" actId="1036"/>
          <ac:cxnSpMkLst>
            <pc:docMk/>
            <pc:sldMk cId="3065619413" sldId="261"/>
            <ac:cxnSpMk id="53" creationId="{59F3B585-99F4-4647-9ECD-4D1742A0A3CE}"/>
          </ac:cxnSpMkLst>
        </pc:cxnChg>
      </pc:sldChg>
      <pc:sldChg chg="addSp modSp new mod">
        <pc:chgData name="yuanpeng zhang" userId="edd89fac266f6956" providerId="LiveId" clId="{FAB9194C-4FBC-4014-BFE2-E9FBF3A86D18}" dt="2021-07-20T14:16:02.833" v="556" actId="1038"/>
        <pc:sldMkLst>
          <pc:docMk/>
          <pc:sldMk cId="342856661" sldId="262"/>
        </pc:sldMkLst>
        <pc:spChg chg="mod">
          <ac:chgData name="yuanpeng zhang" userId="edd89fac266f6956" providerId="LiveId" clId="{FAB9194C-4FBC-4014-BFE2-E9FBF3A86D18}" dt="2021-07-20T05:34:28.129" v="466" actId="20577"/>
          <ac:spMkLst>
            <pc:docMk/>
            <pc:sldMk cId="342856661" sldId="262"/>
            <ac:spMk id="2" creationId="{C0097D42-6080-41ED-AE1A-571FDC3E1B1C}"/>
          </ac:spMkLst>
        </pc:spChg>
        <pc:spChg chg="add mod">
          <ac:chgData name="yuanpeng zhang" userId="edd89fac266f6956" providerId="LiveId" clId="{FAB9194C-4FBC-4014-BFE2-E9FBF3A86D18}" dt="2021-07-20T14:15:42.527" v="547" actId="1076"/>
          <ac:spMkLst>
            <pc:docMk/>
            <pc:sldMk cId="342856661" sldId="262"/>
            <ac:spMk id="7" creationId="{B2EAF2B3-098C-4FD2-B14B-17DBCF22AB98}"/>
          </ac:spMkLst>
        </pc:spChg>
        <pc:spChg chg="add mod">
          <ac:chgData name="yuanpeng zhang" userId="edd89fac266f6956" providerId="LiveId" clId="{FAB9194C-4FBC-4014-BFE2-E9FBF3A86D18}" dt="2021-07-20T14:16:02.833" v="556" actId="1038"/>
          <ac:spMkLst>
            <pc:docMk/>
            <pc:sldMk cId="342856661" sldId="262"/>
            <ac:spMk id="8" creationId="{57B94A6A-051B-4057-BA5F-990D33ACEE0E}"/>
          </ac:spMkLst>
        </pc:spChg>
        <pc:picChg chg="add mod modCrop">
          <ac:chgData name="yuanpeng zhang" userId="edd89fac266f6956" providerId="LiveId" clId="{FAB9194C-4FBC-4014-BFE2-E9FBF3A86D18}" dt="2021-07-20T14:15:18.617" v="535" actId="732"/>
          <ac:picMkLst>
            <pc:docMk/>
            <pc:sldMk cId="342856661" sldId="262"/>
            <ac:picMk id="4" creationId="{40357602-C95D-4E23-9D19-D9A966F99E0B}"/>
          </ac:picMkLst>
        </pc:picChg>
        <pc:picChg chg="add mod">
          <ac:chgData name="yuanpeng zhang" userId="edd89fac266f6956" providerId="LiveId" clId="{FAB9194C-4FBC-4014-BFE2-E9FBF3A86D18}" dt="2021-07-20T05:37:23.070" v="534" actId="14100"/>
          <ac:picMkLst>
            <pc:docMk/>
            <pc:sldMk cId="342856661" sldId="262"/>
            <ac:picMk id="6" creationId="{4B94DCBE-8B9D-4F38-91D2-E05E9B445F29}"/>
          </ac:picMkLst>
        </pc:picChg>
      </pc:sldChg>
      <pc:sldChg chg="addSp delSp modSp new mod">
        <pc:chgData name="yuanpeng zhang" userId="edd89fac266f6956" providerId="LiveId" clId="{FAB9194C-4FBC-4014-BFE2-E9FBF3A86D18}" dt="2021-07-20T14:24:35.130" v="740" actId="1076"/>
        <pc:sldMkLst>
          <pc:docMk/>
          <pc:sldMk cId="2399813224" sldId="263"/>
        </pc:sldMkLst>
        <pc:spChg chg="mod">
          <ac:chgData name="yuanpeng zhang" userId="edd89fac266f6956" providerId="LiveId" clId="{FAB9194C-4FBC-4014-BFE2-E9FBF3A86D18}" dt="2021-07-20T14:24:35.130" v="740" actId="1076"/>
          <ac:spMkLst>
            <pc:docMk/>
            <pc:sldMk cId="2399813224" sldId="263"/>
            <ac:spMk id="2" creationId="{620C4142-ADA5-4B77-AE74-B7F154E8CEF7}"/>
          </ac:spMkLst>
        </pc:spChg>
        <pc:spChg chg="add del mod">
          <ac:chgData name="yuanpeng zhang" userId="edd89fac266f6956" providerId="LiveId" clId="{FAB9194C-4FBC-4014-BFE2-E9FBF3A86D18}" dt="2021-07-20T14:21:58.150" v="633"/>
          <ac:spMkLst>
            <pc:docMk/>
            <pc:sldMk cId="2399813224" sldId="263"/>
            <ac:spMk id="7" creationId="{B74E77B0-7372-4DF9-B526-CD97C8F35054}"/>
          </ac:spMkLst>
        </pc:spChg>
        <pc:spChg chg="add mod">
          <ac:chgData name="yuanpeng zhang" userId="edd89fac266f6956" providerId="LiveId" clId="{FAB9194C-4FBC-4014-BFE2-E9FBF3A86D18}" dt="2021-07-20T14:24:07.596" v="718" actId="1038"/>
          <ac:spMkLst>
            <pc:docMk/>
            <pc:sldMk cId="2399813224" sldId="263"/>
            <ac:spMk id="8" creationId="{3053B93D-D2AD-4374-AF19-E53D77C10C8F}"/>
          </ac:spMkLst>
        </pc:spChg>
        <pc:spChg chg="add mod">
          <ac:chgData name="yuanpeng zhang" userId="edd89fac266f6956" providerId="LiveId" clId="{FAB9194C-4FBC-4014-BFE2-E9FBF3A86D18}" dt="2021-07-20T14:24:32.728" v="738" actId="1038"/>
          <ac:spMkLst>
            <pc:docMk/>
            <pc:sldMk cId="2399813224" sldId="263"/>
            <ac:spMk id="9" creationId="{B5D9F2CF-B97C-4985-BCB7-443E3286BE86}"/>
          </ac:spMkLst>
        </pc:spChg>
        <pc:picChg chg="add mod modCrop">
          <ac:chgData name="yuanpeng zhang" userId="edd89fac266f6956" providerId="LiveId" clId="{FAB9194C-4FBC-4014-BFE2-E9FBF3A86D18}" dt="2021-07-20T14:22:27.465" v="637" actId="732"/>
          <ac:picMkLst>
            <pc:docMk/>
            <pc:sldMk cId="2399813224" sldId="263"/>
            <ac:picMk id="4" creationId="{FB3C789D-C366-46E8-8404-C7AD5DAD3BC5}"/>
          </ac:picMkLst>
        </pc:picChg>
        <pc:picChg chg="add mod modCrop">
          <ac:chgData name="yuanpeng zhang" userId="edd89fac266f6956" providerId="LiveId" clId="{FAB9194C-4FBC-4014-BFE2-E9FBF3A86D18}" dt="2021-07-20T14:21:58.544" v="634" actId="732"/>
          <ac:picMkLst>
            <pc:docMk/>
            <pc:sldMk cId="2399813224" sldId="263"/>
            <ac:picMk id="6" creationId="{8BBA042E-C68A-4F55-868B-35CBF67787BE}"/>
          </ac:picMkLst>
        </pc:picChg>
      </pc:sldChg>
      <pc:sldChg chg="addSp delSp modSp add mod">
        <pc:chgData name="yuanpeng zhang" userId="edd89fac266f6956" providerId="LiveId" clId="{FAB9194C-4FBC-4014-BFE2-E9FBF3A86D18}" dt="2021-07-20T16:10:56.948" v="1282" actId="1076"/>
        <pc:sldMkLst>
          <pc:docMk/>
          <pc:sldMk cId="3127821810" sldId="264"/>
        </pc:sldMkLst>
        <pc:spChg chg="add del mod">
          <ac:chgData name="yuanpeng zhang" userId="edd89fac266f6956" providerId="LiveId" clId="{FAB9194C-4FBC-4014-BFE2-E9FBF3A86D18}" dt="2021-07-20T14:25:33.344" v="748" actId="478"/>
          <ac:spMkLst>
            <pc:docMk/>
            <pc:sldMk cId="3127821810" sldId="264"/>
            <ac:spMk id="15" creationId="{1740AA5B-419F-4786-B831-FC64F281718D}"/>
          </ac:spMkLst>
        </pc:spChg>
        <pc:spChg chg="add del mod">
          <ac:chgData name="yuanpeng zhang" userId="edd89fac266f6956" providerId="LiveId" clId="{FAB9194C-4FBC-4014-BFE2-E9FBF3A86D18}" dt="2021-07-20T14:25:27.736" v="746" actId="478"/>
          <ac:spMkLst>
            <pc:docMk/>
            <pc:sldMk cId="3127821810" sldId="264"/>
            <ac:spMk id="16" creationId="{EF2C35AE-EF8F-4F2A-A40C-D20B96FD50E1}"/>
          </ac:spMkLst>
        </pc:spChg>
        <pc:spChg chg="add del mod">
          <ac:chgData name="yuanpeng zhang" userId="edd89fac266f6956" providerId="LiveId" clId="{FAB9194C-4FBC-4014-BFE2-E9FBF3A86D18}" dt="2021-07-20T14:25:39.893" v="752" actId="478"/>
          <ac:spMkLst>
            <pc:docMk/>
            <pc:sldMk cId="3127821810" sldId="264"/>
            <ac:spMk id="18" creationId="{FE1CCBD9-A036-49D6-B8B0-AEE205CADD3E}"/>
          </ac:spMkLst>
        </pc:spChg>
        <pc:spChg chg="add mod">
          <ac:chgData name="yuanpeng zhang" userId="edd89fac266f6956" providerId="LiveId" clId="{FAB9194C-4FBC-4014-BFE2-E9FBF3A86D18}" dt="2021-07-20T16:10:56.948" v="1282" actId="1076"/>
          <ac:spMkLst>
            <pc:docMk/>
            <pc:sldMk cId="3127821810" sldId="264"/>
            <ac:spMk id="19" creationId="{423261E2-5556-4F31-B369-5DE464DC324D}"/>
          </ac:spMkLst>
        </pc:spChg>
        <pc:spChg chg="add mod">
          <ac:chgData name="yuanpeng zhang" userId="edd89fac266f6956" providerId="LiveId" clId="{FAB9194C-4FBC-4014-BFE2-E9FBF3A86D18}" dt="2021-07-20T14:26:19.248" v="801" actId="1035"/>
          <ac:spMkLst>
            <pc:docMk/>
            <pc:sldMk cId="3127821810" sldId="264"/>
            <ac:spMk id="20" creationId="{E9F519AF-7C6D-4980-B936-908A1A5D66C9}"/>
          </ac:spMkLst>
        </pc:spChg>
        <pc:spChg chg="add mod">
          <ac:chgData name="yuanpeng zhang" userId="edd89fac266f6956" providerId="LiveId" clId="{FAB9194C-4FBC-4014-BFE2-E9FBF3A86D18}" dt="2021-07-20T14:26:41.001" v="819" actId="1038"/>
          <ac:spMkLst>
            <pc:docMk/>
            <pc:sldMk cId="3127821810" sldId="264"/>
            <ac:spMk id="21" creationId="{8CEF9546-E3B8-48F6-AE95-94D85357FFA9}"/>
          </ac:spMkLst>
        </pc:spChg>
        <pc:spChg chg="add mod">
          <ac:chgData name="yuanpeng zhang" userId="edd89fac266f6956" providerId="LiveId" clId="{FAB9194C-4FBC-4014-BFE2-E9FBF3A86D18}" dt="2021-07-20T14:26:55.528" v="824" actId="1038"/>
          <ac:spMkLst>
            <pc:docMk/>
            <pc:sldMk cId="3127821810" sldId="264"/>
            <ac:spMk id="22" creationId="{7A7164DD-70E4-4B1B-8D99-EEF1BA64FFE2}"/>
          </ac:spMkLst>
        </pc:spChg>
        <pc:grpChg chg="add mod">
          <ac:chgData name="yuanpeng zhang" userId="edd89fac266f6956" providerId="LiveId" clId="{FAB9194C-4FBC-4014-BFE2-E9FBF3A86D18}" dt="2021-07-20T14:20:53.310" v="604" actId="1076"/>
          <ac:grpSpMkLst>
            <pc:docMk/>
            <pc:sldMk cId="3127821810" sldId="264"/>
            <ac:grpSpMk id="14" creationId="{69557D92-80F2-419E-B3E0-235A807A45AB}"/>
          </ac:grpSpMkLst>
        </pc:grpChg>
        <pc:picChg chg="del">
          <ac:chgData name="yuanpeng zhang" userId="edd89fac266f6956" providerId="LiveId" clId="{FAB9194C-4FBC-4014-BFE2-E9FBF3A86D18}" dt="2021-07-20T14:19:26.724" v="573" actId="478"/>
          <ac:picMkLst>
            <pc:docMk/>
            <pc:sldMk cId="3127821810" sldId="264"/>
            <ac:picMk id="4" creationId="{FB3C789D-C366-46E8-8404-C7AD5DAD3BC5}"/>
          </ac:picMkLst>
        </pc:picChg>
        <pc:picChg chg="add mod">
          <ac:chgData name="yuanpeng zhang" userId="edd89fac266f6956" providerId="LiveId" clId="{FAB9194C-4FBC-4014-BFE2-E9FBF3A86D18}" dt="2021-07-20T14:20:45.683" v="603" actId="164"/>
          <ac:picMkLst>
            <pc:docMk/>
            <pc:sldMk cId="3127821810" sldId="264"/>
            <ac:picMk id="5" creationId="{D56C80C4-9601-4107-BF4D-1155A9D9979C}"/>
          </ac:picMkLst>
        </pc:picChg>
        <pc:picChg chg="del">
          <ac:chgData name="yuanpeng zhang" userId="edd89fac266f6956" providerId="LiveId" clId="{FAB9194C-4FBC-4014-BFE2-E9FBF3A86D18}" dt="2021-07-20T14:19:26.724" v="573" actId="478"/>
          <ac:picMkLst>
            <pc:docMk/>
            <pc:sldMk cId="3127821810" sldId="264"/>
            <ac:picMk id="6" creationId="{8BBA042E-C68A-4F55-868B-35CBF67787BE}"/>
          </ac:picMkLst>
        </pc:picChg>
        <pc:picChg chg="add mod">
          <ac:chgData name="yuanpeng zhang" userId="edd89fac266f6956" providerId="LiveId" clId="{FAB9194C-4FBC-4014-BFE2-E9FBF3A86D18}" dt="2021-07-20T14:20:45.683" v="603" actId="164"/>
          <ac:picMkLst>
            <pc:docMk/>
            <pc:sldMk cId="3127821810" sldId="264"/>
            <ac:picMk id="8" creationId="{5DB244DF-170B-466B-9CFC-18C2D4DE31A7}"/>
          </ac:picMkLst>
        </pc:picChg>
        <pc:picChg chg="add mod">
          <ac:chgData name="yuanpeng zhang" userId="edd89fac266f6956" providerId="LiveId" clId="{FAB9194C-4FBC-4014-BFE2-E9FBF3A86D18}" dt="2021-07-20T14:20:45.683" v="603" actId="164"/>
          <ac:picMkLst>
            <pc:docMk/>
            <pc:sldMk cId="3127821810" sldId="264"/>
            <ac:picMk id="10" creationId="{FF907D65-AA8E-4393-8F57-2237BA3CF1B7}"/>
          </ac:picMkLst>
        </pc:picChg>
        <pc:picChg chg="add del mod">
          <ac:chgData name="yuanpeng zhang" userId="edd89fac266f6956" providerId="LiveId" clId="{FAB9194C-4FBC-4014-BFE2-E9FBF3A86D18}" dt="2021-07-20T14:20:15.356" v="595" actId="478"/>
          <ac:picMkLst>
            <pc:docMk/>
            <pc:sldMk cId="3127821810" sldId="264"/>
            <ac:picMk id="11" creationId="{577507CA-C36B-47B2-B3C1-C8EBC44B7242}"/>
          </ac:picMkLst>
        </pc:picChg>
        <pc:picChg chg="add del mod">
          <ac:chgData name="yuanpeng zhang" userId="edd89fac266f6956" providerId="LiveId" clId="{FAB9194C-4FBC-4014-BFE2-E9FBF3A86D18}" dt="2021-07-20T14:20:15.356" v="595" actId="478"/>
          <ac:picMkLst>
            <pc:docMk/>
            <pc:sldMk cId="3127821810" sldId="264"/>
            <ac:picMk id="12" creationId="{6CE43E18-4A78-47F5-B1BE-35C817FA5E54}"/>
          </ac:picMkLst>
        </pc:picChg>
        <pc:picChg chg="add del mod">
          <ac:chgData name="yuanpeng zhang" userId="edd89fac266f6956" providerId="LiveId" clId="{FAB9194C-4FBC-4014-BFE2-E9FBF3A86D18}" dt="2021-07-20T14:20:15.356" v="595" actId="478"/>
          <ac:picMkLst>
            <pc:docMk/>
            <pc:sldMk cId="3127821810" sldId="264"/>
            <ac:picMk id="13" creationId="{B68BF978-F169-4452-A7FA-C3236B6B6959}"/>
          </ac:picMkLst>
        </pc:picChg>
      </pc:sldChg>
      <pc:sldChg chg="addSp delSp modSp new mod">
        <pc:chgData name="yuanpeng zhang" userId="edd89fac266f6956" providerId="LiveId" clId="{FAB9194C-4FBC-4014-BFE2-E9FBF3A86D18}" dt="2021-07-20T15:57:54.846" v="1073" actId="1076"/>
        <pc:sldMkLst>
          <pc:docMk/>
          <pc:sldMk cId="992119560" sldId="265"/>
        </pc:sldMkLst>
        <pc:spChg chg="mod">
          <ac:chgData name="yuanpeng zhang" userId="edd89fac266f6956" providerId="LiveId" clId="{FAB9194C-4FBC-4014-BFE2-E9FBF3A86D18}" dt="2021-07-20T15:52:13.804" v="836" actId="20577"/>
          <ac:spMkLst>
            <pc:docMk/>
            <pc:sldMk cId="992119560" sldId="265"/>
            <ac:spMk id="2" creationId="{9CE023EE-9852-42A1-A3CE-4A6437BF7694}"/>
          </ac:spMkLst>
        </pc:spChg>
        <pc:spChg chg="add mod">
          <ac:chgData name="yuanpeng zhang" userId="edd89fac266f6956" providerId="LiveId" clId="{FAB9194C-4FBC-4014-BFE2-E9FBF3A86D18}" dt="2021-07-20T15:57:54.846" v="1073" actId="1076"/>
          <ac:spMkLst>
            <pc:docMk/>
            <pc:sldMk cId="992119560" sldId="265"/>
            <ac:spMk id="7" creationId="{1323D9BE-E66E-41C4-89AF-8BEDB9D4CABD}"/>
          </ac:spMkLst>
        </pc:spChg>
        <pc:picChg chg="add del mod">
          <ac:chgData name="yuanpeng zhang" userId="edd89fac266f6956" providerId="LiveId" clId="{FAB9194C-4FBC-4014-BFE2-E9FBF3A86D18}" dt="2021-07-20T15:52:39.661" v="845" actId="21"/>
          <ac:picMkLst>
            <pc:docMk/>
            <pc:sldMk cId="992119560" sldId="265"/>
            <ac:picMk id="4" creationId="{49AA4F61-112D-420E-BC05-FC3732194321}"/>
          </ac:picMkLst>
        </pc:picChg>
        <pc:picChg chg="add mod modCrop">
          <ac:chgData name="yuanpeng zhang" userId="edd89fac266f6956" providerId="LiveId" clId="{FAB9194C-4FBC-4014-BFE2-E9FBF3A86D18}" dt="2021-07-20T15:53:26.570" v="898" actId="1036"/>
          <ac:picMkLst>
            <pc:docMk/>
            <pc:sldMk cId="992119560" sldId="265"/>
            <ac:picMk id="6" creationId="{BB52F517-485F-4691-9B1F-8895919AB0EE}"/>
          </ac:picMkLst>
        </pc:picChg>
      </pc:sldChg>
      <pc:sldChg chg="addSp modSp new mod">
        <pc:chgData name="yuanpeng zhang" userId="edd89fac266f6956" providerId="LiveId" clId="{FAB9194C-4FBC-4014-BFE2-E9FBF3A86D18}" dt="2021-07-20T16:11:13.903" v="1287" actId="1037"/>
        <pc:sldMkLst>
          <pc:docMk/>
          <pc:sldMk cId="3842443606" sldId="266"/>
        </pc:sldMkLst>
        <pc:spChg chg="mod">
          <ac:chgData name="yuanpeng zhang" userId="edd89fac266f6956" providerId="LiveId" clId="{FAB9194C-4FBC-4014-BFE2-E9FBF3A86D18}" dt="2021-07-20T15:52:46.400" v="857" actId="20577"/>
          <ac:spMkLst>
            <pc:docMk/>
            <pc:sldMk cId="3842443606" sldId="266"/>
            <ac:spMk id="2" creationId="{B83F7FB6-C4C6-4CAE-88EE-DF5865163530}"/>
          </ac:spMkLst>
        </pc:spChg>
        <pc:spChg chg="add mod">
          <ac:chgData name="yuanpeng zhang" userId="edd89fac266f6956" providerId="LiveId" clId="{FAB9194C-4FBC-4014-BFE2-E9FBF3A86D18}" dt="2021-07-20T16:11:13.903" v="1287" actId="1037"/>
          <ac:spMkLst>
            <pc:docMk/>
            <pc:sldMk cId="3842443606" sldId="266"/>
            <ac:spMk id="4" creationId="{4625A4AA-039C-4C9B-8AAB-71D8C71A7881}"/>
          </ac:spMkLst>
        </pc:spChg>
        <pc:picChg chg="add mod modCrop">
          <ac:chgData name="yuanpeng zhang" userId="edd89fac266f6956" providerId="LiveId" clId="{FAB9194C-4FBC-4014-BFE2-E9FBF3A86D18}" dt="2021-07-20T15:55:23.938" v="967" actId="1076"/>
          <ac:picMkLst>
            <pc:docMk/>
            <pc:sldMk cId="3842443606" sldId="266"/>
            <ac:picMk id="3" creationId="{A483ED74-86FA-45D2-B73B-68D3924F4D2F}"/>
          </ac:picMkLst>
        </pc:picChg>
      </pc:sldChg>
      <pc:sldChg chg="addSp delSp modSp new mod">
        <pc:chgData name="yuanpeng zhang" userId="edd89fac266f6956" providerId="LiveId" clId="{FAB9194C-4FBC-4014-BFE2-E9FBF3A86D18}" dt="2021-07-20T16:09:56.869" v="1246" actId="1037"/>
        <pc:sldMkLst>
          <pc:docMk/>
          <pc:sldMk cId="3232586765" sldId="267"/>
        </pc:sldMkLst>
        <pc:spChg chg="mod">
          <ac:chgData name="yuanpeng zhang" userId="edd89fac266f6956" providerId="LiveId" clId="{FAB9194C-4FBC-4014-BFE2-E9FBF3A86D18}" dt="2021-07-20T15:58:15.943" v="1087" actId="20577"/>
          <ac:spMkLst>
            <pc:docMk/>
            <pc:sldMk cId="3232586765" sldId="267"/>
            <ac:spMk id="2" creationId="{101EACF3-7BDD-45FE-8DF7-BF201EF8A65A}"/>
          </ac:spMkLst>
        </pc:spChg>
        <pc:spChg chg="add mod">
          <ac:chgData name="yuanpeng zhang" userId="edd89fac266f6956" providerId="LiveId" clId="{FAB9194C-4FBC-4014-BFE2-E9FBF3A86D18}" dt="2021-07-20T16:09:29.910" v="1197" actId="1076"/>
          <ac:spMkLst>
            <pc:docMk/>
            <pc:sldMk cId="3232586765" sldId="267"/>
            <ac:spMk id="9" creationId="{31D47E41-2427-430D-B23E-655DCF7BD01E}"/>
          </ac:spMkLst>
        </pc:spChg>
        <pc:spChg chg="add mod">
          <ac:chgData name="yuanpeng zhang" userId="edd89fac266f6956" providerId="LiveId" clId="{FAB9194C-4FBC-4014-BFE2-E9FBF3A86D18}" dt="2021-07-20T16:09:56.869" v="1246" actId="1037"/>
          <ac:spMkLst>
            <pc:docMk/>
            <pc:sldMk cId="3232586765" sldId="267"/>
            <ac:spMk id="10" creationId="{6D6BFE6E-B7B7-4C6B-B730-9F7DE1236803}"/>
          </ac:spMkLst>
        </pc:spChg>
        <pc:picChg chg="add mod">
          <ac:chgData name="yuanpeng zhang" userId="edd89fac266f6956" providerId="LiveId" clId="{FAB9194C-4FBC-4014-BFE2-E9FBF3A86D18}" dt="2021-07-20T15:59:05.332" v="1119" actId="1035"/>
          <ac:picMkLst>
            <pc:docMk/>
            <pc:sldMk cId="3232586765" sldId="267"/>
            <ac:picMk id="4" creationId="{DAE890B7-05DB-41B5-AA13-D781D41167AA}"/>
          </ac:picMkLst>
        </pc:picChg>
        <pc:picChg chg="add del mod">
          <ac:chgData name="yuanpeng zhang" userId="edd89fac266f6956" providerId="LiveId" clId="{FAB9194C-4FBC-4014-BFE2-E9FBF3A86D18}" dt="2021-07-20T15:58:48.426" v="1106" actId="478"/>
          <ac:picMkLst>
            <pc:docMk/>
            <pc:sldMk cId="3232586765" sldId="267"/>
            <ac:picMk id="6" creationId="{229F83C5-D5D8-47E0-8AC5-6F5F8848F4D2}"/>
          </ac:picMkLst>
        </pc:picChg>
        <pc:picChg chg="add del mod">
          <ac:chgData name="yuanpeng zhang" userId="edd89fac266f6956" providerId="LiveId" clId="{FAB9194C-4FBC-4014-BFE2-E9FBF3A86D18}" dt="2021-07-20T15:58:46.597" v="1103" actId="478"/>
          <ac:picMkLst>
            <pc:docMk/>
            <pc:sldMk cId="3232586765" sldId="267"/>
            <ac:picMk id="7" creationId="{B7601C20-9960-4B34-B45A-A6B9360BF5F2}"/>
          </ac:picMkLst>
        </pc:picChg>
        <pc:picChg chg="add mod modCrop">
          <ac:chgData name="yuanpeng zhang" userId="edd89fac266f6956" providerId="LiveId" clId="{FAB9194C-4FBC-4014-BFE2-E9FBF3A86D18}" dt="2021-07-20T16:04:44.869" v="1123" actId="14826"/>
          <ac:picMkLst>
            <pc:docMk/>
            <pc:sldMk cId="3232586765" sldId="267"/>
            <ac:picMk id="8" creationId="{99E18BE6-39A7-43D5-BA0A-AAE76C7B1B49}"/>
          </ac:picMkLst>
        </pc:picChg>
      </pc:sldChg>
      <pc:sldChg chg="modSp new del mod">
        <pc:chgData name="yuanpeng zhang" userId="edd89fac266f6956" providerId="LiveId" clId="{FAB9194C-4FBC-4014-BFE2-E9FBF3A86D18}" dt="2021-07-25T05:26:14.661" v="1852" actId="47"/>
        <pc:sldMkLst>
          <pc:docMk/>
          <pc:sldMk cId="115368712" sldId="268"/>
        </pc:sldMkLst>
        <pc:spChg chg="mod">
          <ac:chgData name="yuanpeng zhang" userId="edd89fac266f6956" providerId="LiveId" clId="{FAB9194C-4FBC-4014-BFE2-E9FBF3A86D18}" dt="2021-07-25T05:23:51.218" v="1838" actId="20577"/>
          <ac:spMkLst>
            <pc:docMk/>
            <pc:sldMk cId="115368712" sldId="268"/>
            <ac:spMk id="2" creationId="{DD5E9846-7DFF-4661-99F0-415EFE2B7725}"/>
          </ac:spMkLst>
        </pc:spChg>
      </pc:sldChg>
      <pc:sldChg chg="addSp modSp new del mod">
        <pc:chgData name="yuanpeng zhang" userId="edd89fac266f6956" providerId="LiveId" clId="{FAB9194C-4FBC-4014-BFE2-E9FBF3A86D18}" dt="2021-07-23T02:18:17.039" v="1794" actId="47"/>
        <pc:sldMkLst>
          <pc:docMk/>
          <pc:sldMk cId="3862028683" sldId="268"/>
        </pc:sldMkLst>
        <pc:spChg chg="mod">
          <ac:chgData name="yuanpeng zhang" userId="edd89fac266f6956" providerId="LiveId" clId="{FAB9194C-4FBC-4014-BFE2-E9FBF3A86D18}" dt="2021-07-20T16:07:47.160" v="1135" actId="20577"/>
          <ac:spMkLst>
            <pc:docMk/>
            <pc:sldMk cId="3862028683" sldId="268"/>
            <ac:spMk id="2" creationId="{1E9CA1D1-6DFE-4B76-8591-2F7541BC93C9}"/>
          </ac:spMkLst>
        </pc:spChg>
        <pc:spChg chg="add mod">
          <ac:chgData name="yuanpeng zhang" userId="edd89fac266f6956" providerId="LiveId" clId="{FAB9194C-4FBC-4014-BFE2-E9FBF3A86D18}" dt="2021-07-20T16:08:57.513" v="1178" actId="1036"/>
          <ac:spMkLst>
            <pc:docMk/>
            <pc:sldMk cId="3862028683" sldId="268"/>
            <ac:spMk id="5" creationId="{33F056A4-4637-4F4C-984E-CABCB6785A9F}"/>
          </ac:spMkLst>
        </pc:spChg>
        <pc:picChg chg="add mod modCrop">
          <ac:chgData name="yuanpeng zhang" userId="edd89fac266f6956" providerId="LiveId" clId="{FAB9194C-4FBC-4014-BFE2-E9FBF3A86D18}" dt="2021-07-20T16:08:29.782" v="1145" actId="1076"/>
          <ac:picMkLst>
            <pc:docMk/>
            <pc:sldMk cId="3862028683" sldId="268"/>
            <ac:picMk id="4" creationId="{3238677C-EA9D-4D29-A661-DBDA264A1914}"/>
          </ac:picMkLst>
        </pc:picChg>
      </pc:sldChg>
      <pc:sldChg chg="modSp new del mod">
        <pc:chgData name="yuanpeng zhang" userId="edd89fac266f6956" providerId="LiveId" clId="{FAB9194C-4FBC-4014-BFE2-E9FBF3A86D18}" dt="2021-07-20T16:35:30.258" v="1793" actId="47"/>
        <pc:sldMkLst>
          <pc:docMk/>
          <pc:sldMk cId="1415272682" sldId="269"/>
        </pc:sldMkLst>
        <pc:spChg chg="mod">
          <ac:chgData name="yuanpeng zhang" userId="edd89fac266f6956" providerId="LiveId" clId="{FAB9194C-4FBC-4014-BFE2-E9FBF3A86D18}" dt="2021-07-20T16:35:14.211" v="1792" actId="20577"/>
          <ac:spMkLst>
            <pc:docMk/>
            <pc:sldMk cId="1415272682" sldId="269"/>
            <ac:spMk id="2" creationId="{00DC6D52-670D-41C0-83D9-A2FA010EA2DC}"/>
          </ac:spMkLst>
        </pc:spChg>
      </pc:sldChg>
      <pc:sldChg chg="modSp add mod">
        <pc:chgData name="yuanpeng zhang" userId="edd89fac266f6956" providerId="LiveId" clId="{FAB9194C-4FBC-4014-BFE2-E9FBF3A86D18}" dt="2021-07-25T05:25:01.152" v="1843" actId="14826"/>
        <pc:sldMkLst>
          <pc:docMk/>
          <pc:sldMk cId="2301125795" sldId="269"/>
        </pc:sldMkLst>
        <pc:spChg chg="mod">
          <ac:chgData name="yuanpeng zhang" userId="edd89fac266f6956" providerId="LiveId" clId="{FAB9194C-4FBC-4014-BFE2-E9FBF3A86D18}" dt="2021-07-25T05:24:34.964" v="1841"/>
          <ac:spMkLst>
            <pc:docMk/>
            <pc:sldMk cId="2301125795" sldId="269"/>
            <ac:spMk id="2" creationId="{620C4142-ADA5-4B77-AE74-B7F154E8CEF7}"/>
          </ac:spMkLst>
        </pc:spChg>
        <pc:picChg chg="mod">
          <ac:chgData name="yuanpeng zhang" userId="edd89fac266f6956" providerId="LiveId" clId="{FAB9194C-4FBC-4014-BFE2-E9FBF3A86D18}" dt="2021-07-25T05:24:50.366" v="1842" actId="14826"/>
          <ac:picMkLst>
            <pc:docMk/>
            <pc:sldMk cId="2301125795" sldId="269"/>
            <ac:picMk id="4" creationId="{FB3C789D-C366-46E8-8404-C7AD5DAD3BC5}"/>
          </ac:picMkLst>
        </pc:picChg>
        <pc:picChg chg="mod">
          <ac:chgData name="yuanpeng zhang" userId="edd89fac266f6956" providerId="LiveId" clId="{FAB9194C-4FBC-4014-BFE2-E9FBF3A86D18}" dt="2021-07-25T05:25:01.152" v="1843" actId="14826"/>
          <ac:picMkLst>
            <pc:docMk/>
            <pc:sldMk cId="2301125795" sldId="269"/>
            <ac:picMk id="6" creationId="{8BBA042E-C68A-4F55-868B-35CBF67787BE}"/>
          </ac:picMkLst>
        </pc:picChg>
      </pc:sldChg>
      <pc:sldChg chg="modSp new del mod">
        <pc:chgData name="yuanpeng zhang" userId="edd89fac266f6956" providerId="LiveId" clId="{FAB9194C-4FBC-4014-BFE2-E9FBF3A86D18}" dt="2021-07-25T05:25:33.261" v="1848" actId="47"/>
        <pc:sldMkLst>
          <pc:docMk/>
          <pc:sldMk cId="4090216077" sldId="270"/>
        </pc:sldMkLst>
        <pc:spChg chg="mod">
          <ac:chgData name="yuanpeng zhang" userId="edd89fac266f6956" providerId="LiveId" clId="{FAB9194C-4FBC-4014-BFE2-E9FBF3A86D18}" dt="2021-07-25T05:25:24.689" v="1846"/>
          <ac:spMkLst>
            <pc:docMk/>
            <pc:sldMk cId="4090216077" sldId="270"/>
            <ac:spMk id="2" creationId="{02AA5FDD-8C98-4EA1-B937-EFBDF903AFE9}"/>
          </ac:spMkLst>
        </pc:spChg>
      </pc:sldChg>
      <pc:sldChg chg="modSp add">
        <pc:chgData name="yuanpeng zhang" userId="edd89fac266f6956" providerId="LiveId" clId="{FAB9194C-4FBC-4014-BFE2-E9FBF3A86D18}" dt="2021-07-25T05:25:55.614" v="1851" actId="14826"/>
        <pc:sldMkLst>
          <pc:docMk/>
          <pc:sldMk cId="2696113848" sldId="271"/>
        </pc:sldMkLst>
        <pc:picChg chg="mod">
          <ac:chgData name="yuanpeng zhang" userId="edd89fac266f6956" providerId="LiveId" clId="{FAB9194C-4FBC-4014-BFE2-E9FBF3A86D18}" dt="2021-07-25T05:25:46.380" v="1849" actId="14826"/>
          <ac:picMkLst>
            <pc:docMk/>
            <pc:sldMk cId="2696113848" sldId="271"/>
            <ac:picMk id="4" creationId="{FB3C789D-C366-46E8-8404-C7AD5DAD3BC5}"/>
          </ac:picMkLst>
        </pc:picChg>
        <pc:picChg chg="mod">
          <ac:chgData name="yuanpeng zhang" userId="edd89fac266f6956" providerId="LiveId" clId="{FAB9194C-4FBC-4014-BFE2-E9FBF3A86D18}" dt="2021-07-25T05:25:55.614" v="1851" actId="14826"/>
          <ac:picMkLst>
            <pc:docMk/>
            <pc:sldMk cId="2696113848" sldId="271"/>
            <ac:picMk id="6" creationId="{8BBA042E-C68A-4F55-868B-35CBF67787BE}"/>
          </ac:picMkLst>
        </pc:picChg>
      </pc:sldChg>
      <pc:sldChg chg="addSp modSp new mod">
        <pc:chgData name="yuanpeng zhang" userId="edd89fac266f6956" providerId="LiveId" clId="{FAB9194C-4FBC-4014-BFE2-E9FBF3A86D18}" dt="2021-07-25T05:31:46.947" v="2373" actId="1076"/>
        <pc:sldMkLst>
          <pc:docMk/>
          <pc:sldMk cId="3257541635" sldId="272"/>
        </pc:sldMkLst>
        <pc:spChg chg="mod">
          <ac:chgData name="yuanpeng zhang" userId="edd89fac266f6956" providerId="LiveId" clId="{FAB9194C-4FBC-4014-BFE2-E9FBF3A86D18}" dt="2021-07-25T05:26:35.794" v="1873" actId="20577"/>
          <ac:spMkLst>
            <pc:docMk/>
            <pc:sldMk cId="3257541635" sldId="272"/>
            <ac:spMk id="2" creationId="{A4078A27-8913-4056-AA94-736F952BE5FA}"/>
          </ac:spMkLst>
        </pc:spChg>
        <pc:spChg chg="add mod">
          <ac:chgData name="yuanpeng zhang" userId="edd89fac266f6956" providerId="LiveId" clId="{FAB9194C-4FBC-4014-BFE2-E9FBF3A86D18}" dt="2021-07-25T05:31:46.947" v="2373" actId="1076"/>
          <ac:spMkLst>
            <pc:docMk/>
            <pc:sldMk cId="3257541635" sldId="272"/>
            <ac:spMk id="3" creationId="{DBD95071-9E35-48B0-ADDF-1C323C7B548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533024-10F1-4BC3-BAA5-CB28D8F9B6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8810624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4A39D-78C5-4FF5-94A2-BCBFAF602A34}" type="datetimeFigureOut">
              <a:rPr lang="en-US" smtClean="0">
                <a:latin typeface="+mn-lt"/>
              </a:rPr>
              <a:t>6/4/2023</a:t>
            </a:fld>
            <a:endParaRPr lang="en-US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D2005F-34EB-4228-A469-9DA7EF685E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0" y="881062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l"/>
            <a:fld id="{C75DCF9F-B5D2-4E17-BF72-5579017E6EA3}" type="slidenum">
              <a:rPr lang="en-US" smtClean="0">
                <a:latin typeface="+mn-lt"/>
              </a:rPr>
              <a:pPr algn="l"/>
              <a:t>‹#›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575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</a:defRPr>
            </a:lvl1pPr>
          </a:lstStyle>
          <a:p>
            <a:fld id="{D7992059-949A-4D84-A84D-82EB5F97947B}" type="datetimeFigureOut">
              <a:rPr lang="en-US" smtClean="0"/>
              <a:pPr/>
              <a:t>6/4/2023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7"/>
            <a:ext cx="5607050" cy="36607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</a:defRPr>
            </a:lvl1pPr>
          </a:lstStyle>
          <a:p>
            <a:fld id="{DBFF095A-F86B-4B29-8A9F-DF3D3D1F3E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89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337BA4A-B024-42C0-AEE3-721B228F8259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9E6EA7-E7F1-42F0-95B8-1B1A5A465AF6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A5D040-4FD6-4BA1-AC81-B5CFF26CC6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321" y="1074420"/>
            <a:ext cx="11334582" cy="423324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67160" y="5343835"/>
            <a:ext cx="5384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  <a:latin typeface="Century Gothic" panose="020B0502020202020204" pitchFamily="34" charset="0"/>
              </a:rPr>
              <a:t>ORNL is managed by UT-Battelle, LLC for the US Department of Energy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428736" y="1388962"/>
            <a:ext cx="8678194" cy="978729"/>
          </a:xfrm>
        </p:spPr>
        <p:txBody>
          <a:bodyPr/>
          <a:lstStyle>
            <a:lvl1pPr algn="l">
              <a:defRPr sz="3200" b="0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47481" y="3013455"/>
            <a:ext cx="5440514" cy="2028101"/>
          </a:xfrm>
        </p:spPr>
        <p:txBody>
          <a:bodyPr/>
          <a:lstStyle>
            <a:lvl1pPr marL="0" indent="0" algn="l">
              <a:buNone/>
              <a:defRPr sz="2000" baseline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E99884-2636-4794-A093-0F9256951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454A96CC-B6D3-471D-892D-1DBFEFBD0D12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7030A5-C7D7-48D4-B261-45DC936EE5D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576" y="5409488"/>
            <a:ext cx="1603756" cy="3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082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7" y="1083755"/>
            <a:ext cx="5486764" cy="421929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4221671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3439C5-4231-ED43-91B8-86779195C116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C7DBBE-95AC-E843-979A-A1A45836011E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29C1BABE-6AB9-4F04-A1D6-C28E4287362E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325F85-B4F1-4C5D-855D-1BE9D9C179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0" name="Line 5">
            <a:extLst>
              <a:ext uri="{FF2B5EF4-FFF2-40B4-BE49-F238E27FC236}">
                <a16:creationId xmlns:a16="http://schemas.microsoft.com/office/drawing/2014/main" id="{1F888CF4-3F65-4925-A47B-614AFCDC055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Line 6">
            <a:extLst>
              <a:ext uri="{FF2B5EF4-FFF2-40B4-BE49-F238E27FC236}">
                <a16:creationId xmlns:a16="http://schemas.microsoft.com/office/drawing/2014/main" id="{4CFFE01C-81C8-4437-B6F5-7BAAEE5FC29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1B955FFA-B6F5-4CDD-940A-DB05FD68B7CA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A5F7EA9-E5C6-4376-AC5D-CA0B1DA0A2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8079" y="2453317"/>
            <a:ext cx="5512904" cy="2690184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41499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6" y="1078992"/>
            <a:ext cx="5487073" cy="4224052"/>
          </a:xfrm>
          <a:noFill/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5779008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453316"/>
            <a:ext cx="5512904" cy="4163291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6" name="Freeform 7">
            <a:extLst>
              <a:ext uri="{FF2B5EF4-FFF2-40B4-BE49-F238E27FC236}">
                <a16:creationId xmlns:a16="http://schemas.microsoft.com/office/drawing/2014/main" id="{2A500EEB-73EC-4C16-8273-4ED5425DD64C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302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k green picture layout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20595" y="1078989"/>
            <a:ext cx="7464186" cy="422600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1" y="1078991"/>
            <a:ext cx="3846274" cy="5779007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079" y="1275788"/>
            <a:ext cx="3576228" cy="97969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800350"/>
            <a:ext cx="3541945" cy="3816258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8" name="Freeform 5">
            <a:extLst>
              <a:ext uri="{FF2B5EF4-FFF2-40B4-BE49-F238E27FC236}">
                <a16:creationId xmlns:a16="http://schemas.microsoft.com/office/drawing/2014/main" id="{E0FFF716-AFC7-4054-A1F8-2C39C30731D0}"/>
              </a:ext>
            </a:extLst>
          </p:cNvPr>
          <p:cNvSpPr>
            <a:spLocks/>
          </p:cNvSpPr>
          <p:nvPr userDrawn="1"/>
        </p:nvSpPr>
        <p:spPr bwMode="auto">
          <a:xfrm>
            <a:off x="4120595" y="1"/>
            <a:ext cx="8071405" cy="6857998"/>
          </a:xfrm>
          <a:custGeom>
            <a:avLst/>
            <a:gdLst>
              <a:gd name="T0" fmla="*/ 4151 w 4490"/>
              <a:gd name="T1" fmla="*/ 0 h 3815"/>
              <a:gd name="T2" fmla="*/ 4151 w 4490"/>
              <a:gd name="T3" fmla="*/ 2951 h 3815"/>
              <a:gd name="T4" fmla="*/ 0 w 4490"/>
              <a:gd name="T5" fmla="*/ 2951 h 3815"/>
              <a:gd name="T6" fmla="*/ 0 w 4490"/>
              <a:gd name="T7" fmla="*/ 3815 h 3815"/>
              <a:gd name="T8" fmla="*/ 4490 w 4490"/>
              <a:gd name="T9" fmla="*/ 3815 h 3815"/>
              <a:gd name="T10" fmla="*/ 4490 w 4490"/>
              <a:gd name="T11" fmla="*/ 2969 h 3815"/>
              <a:gd name="T12" fmla="*/ 4490 w 4490"/>
              <a:gd name="T13" fmla="*/ 2951 h 3815"/>
              <a:gd name="T14" fmla="*/ 4490 w 4490"/>
              <a:gd name="T15" fmla="*/ 0 h 3815"/>
              <a:gd name="T16" fmla="*/ 4151 w 4490"/>
              <a:gd name="T17" fmla="*/ 0 h 3815"/>
              <a:gd name="T18" fmla="*/ 4151 w 4490"/>
              <a:gd name="T19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90" h="3815">
                <a:moveTo>
                  <a:pt x="4151" y="0"/>
                </a:moveTo>
                <a:lnTo>
                  <a:pt x="4151" y="2951"/>
                </a:lnTo>
                <a:lnTo>
                  <a:pt x="0" y="2951"/>
                </a:lnTo>
                <a:lnTo>
                  <a:pt x="0" y="3815"/>
                </a:lnTo>
                <a:lnTo>
                  <a:pt x="4490" y="3815"/>
                </a:lnTo>
                <a:lnTo>
                  <a:pt x="4490" y="2969"/>
                </a:lnTo>
                <a:lnTo>
                  <a:pt x="4490" y="2951"/>
                </a:lnTo>
                <a:lnTo>
                  <a:pt x="4490" y="0"/>
                </a:lnTo>
                <a:lnTo>
                  <a:pt x="4151" y="0"/>
                </a:lnTo>
                <a:lnTo>
                  <a:pt x="4151" y="0"/>
                </a:lnTo>
                <a:close/>
              </a:path>
            </a:pathLst>
          </a:custGeom>
          <a:solidFill>
            <a:srgbClr val="4C88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22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icture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4320" y="2381"/>
            <a:ext cx="11312843" cy="6342021"/>
          </a:xfrm>
          <a:noFill/>
          <a:ln>
            <a:noFill/>
          </a:ln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9" y="274320"/>
            <a:ext cx="11000232" cy="53553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effectLst/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Rectangle 256">
            <a:extLst>
              <a:ext uri="{FF2B5EF4-FFF2-40B4-BE49-F238E27FC236}">
                <a16:creationId xmlns:a16="http://schemas.microsoft.com/office/drawing/2014/main" id="{50787286-CD5D-43D9-B8DA-70C3358DC82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3" y="647700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D938724D-E109-43B4-9560-1552E26DB04A}"/>
              </a:ext>
            </a:extLst>
          </p:cNvPr>
          <p:cNvSpPr>
            <a:spLocks/>
          </p:cNvSpPr>
          <p:nvPr userDrawn="1"/>
        </p:nvSpPr>
        <p:spPr bwMode="auto">
          <a:xfrm>
            <a:off x="6026150" y="0"/>
            <a:ext cx="6165850" cy="6858000"/>
          </a:xfrm>
          <a:custGeom>
            <a:avLst/>
            <a:gdLst>
              <a:gd name="T0" fmla="*/ 3502 w 3884"/>
              <a:gd name="T1" fmla="*/ 0 h 4320"/>
              <a:gd name="T2" fmla="*/ 3502 w 3884"/>
              <a:gd name="T3" fmla="*/ 3998 h 4320"/>
              <a:gd name="T4" fmla="*/ 0 w 3884"/>
              <a:gd name="T5" fmla="*/ 3998 h 4320"/>
              <a:gd name="T6" fmla="*/ 0 w 3884"/>
              <a:gd name="T7" fmla="*/ 4320 h 4320"/>
              <a:gd name="T8" fmla="*/ 3502 w 3884"/>
              <a:gd name="T9" fmla="*/ 4320 h 4320"/>
              <a:gd name="T10" fmla="*/ 3884 w 3884"/>
              <a:gd name="T11" fmla="*/ 4320 h 4320"/>
              <a:gd name="T12" fmla="*/ 3884 w 3884"/>
              <a:gd name="T13" fmla="*/ 3998 h 4320"/>
              <a:gd name="T14" fmla="*/ 3884 w 3884"/>
              <a:gd name="T15" fmla="*/ 0 h 4320"/>
              <a:gd name="T16" fmla="*/ 3502 w 3884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84" h="4320">
                <a:moveTo>
                  <a:pt x="3502" y="0"/>
                </a:moveTo>
                <a:lnTo>
                  <a:pt x="3502" y="3998"/>
                </a:lnTo>
                <a:lnTo>
                  <a:pt x="0" y="3998"/>
                </a:lnTo>
                <a:lnTo>
                  <a:pt x="0" y="4320"/>
                </a:lnTo>
                <a:lnTo>
                  <a:pt x="3502" y="4320"/>
                </a:lnTo>
                <a:lnTo>
                  <a:pt x="3884" y="4320"/>
                </a:lnTo>
                <a:lnTo>
                  <a:pt x="3884" y="3998"/>
                </a:lnTo>
                <a:lnTo>
                  <a:pt x="3884" y="0"/>
                </a:lnTo>
                <a:lnTo>
                  <a:pt x="3502" y="0"/>
                </a:lnTo>
                <a:close/>
              </a:path>
            </a:pathLst>
          </a:custGeom>
          <a:solidFill>
            <a:srgbClr val="4087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900E375-D0D6-466C-A383-E914B5C8AE5A}"/>
              </a:ext>
            </a:extLst>
          </p:cNvPr>
          <p:cNvSpPr/>
          <p:nvPr userDrawn="1"/>
        </p:nvSpPr>
        <p:spPr>
          <a:xfrm>
            <a:off x="0" y="6344402"/>
            <a:ext cx="274320" cy="510909"/>
          </a:xfrm>
          <a:prstGeom prst="rect">
            <a:avLst/>
          </a:prstGeom>
          <a:solidFill>
            <a:srgbClr val="397D5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D090841D-81E2-4E83-8067-E18C5C3AF8FF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4031D8B-25E9-D440-A0B7-53853A82E6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607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1653735"/>
            <a:ext cx="11430000" cy="4047778"/>
          </a:xfrm>
        </p:spPr>
        <p:txBody>
          <a:bodyPr/>
          <a:lstStyle>
            <a:lvl1pPr marL="288925" indent="-288925">
              <a:spcBef>
                <a:spcPts val="18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>
                <a:latin typeface="+mn-lt"/>
                <a:cs typeface="Arial" panose="020B0604020202020204" pitchFamily="34" charset="0"/>
              </a:defRPr>
            </a:lvl2pPr>
            <a:lvl3pPr marL="1031875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482725" indent="-22225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Rectangle 256">
            <a:extLst>
              <a:ext uri="{FF2B5EF4-FFF2-40B4-BE49-F238E27FC236}">
                <a16:creationId xmlns:a16="http://schemas.microsoft.com/office/drawing/2014/main" id="{6349825E-C749-4CDB-BDE4-DDAFE00D2BF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5298622-4D3C-4849-B0FA-4101271A78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45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7DAB3A-4154-42CC-B73A-07DD412DD1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1" b="-1"/>
          <a:stretch/>
        </p:blipFill>
        <p:spPr>
          <a:xfrm>
            <a:off x="6095998" y="1078992"/>
            <a:ext cx="5535025" cy="42286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679D6E9-7CB6-4816-BA71-A98C108727C8}"/>
              </a:ext>
            </a:extLst>
          </p:cNvPr>
          <p:cNvSpPr/>
          <p:nvPr userDrawn="1"/>
        </p:nvSpPr>
        <p:spPr>
          <a:xfrm>
            <a:off x="274320" y="1078992"/>
            <a:ext cx="5821680" cy="4228673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F2F47A-E421-4CE0-A746-76A8C436B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1352479"/>
            <a:ext cx="5413469" cy="11007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068FB31-3CF5-496E-BC0D-61D682234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12217" y="2891883"/>
            <a:ext cx="5431021" cy="2252546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buClr>
                <a:schemeClr val="tx1"/>
              </a:buClr>
              <a:buFont typeface="Century Gothic" panose="020B0502020202020204" pitchFamily="34" charset="0"/>
              <a:buChar char="–"/>
              <a:defRPr sz="1800">
                <a:latin typeface="Century Gothic" panose="020B0502020202020204" pitchFamily="34" charset="0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ACC93F-6123-3F49-8C15-4A811AF8B7BB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756F41-5AD0-C346-AE90-A0206E07D1B9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E79036-1F33-40EB-AB47-F9529E5C3C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2" name="Freeform 7">
            <a:extLst>
              <a:ext uri="{FF2B5EF4-FFF2-40B4-BE49-F238E27FC236}">
                <a16:creationId xmlns:a16="http://schemas.microsoft.com/office/drawing/2014/main" id="{3E861E90-11A2-4A0B-85EB-1A2865C9A48F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67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425236" cy="535531"/>
          </a:xfrm>
        </p:spPr>
        <p:txBody>
          <a:bodyPr/>
          <a:lstStyle>
            <a:lvl1pPr>
              <a:lnSpc>
                <a:spcPct val="90000"/>
              </a:lnSpc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" name="Rectangle 256">
            <a:extLst>
              <a:ext uri="{FF2B5EF4-FFF2-40B4-BE49-F238E27FC236}">
                <a16:creationId xmlns:a16="http://schemas.microsoft.com/office/drawing/2014/main" id="{BF6A1C92-1EE6-4390-85D8-ACD208CF9DB8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0DD0A2A-0355-AA49-9A3F-AB977E14FC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582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D6DB211-F94D-644A-8C58-020193A03AAA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010" y="1444752"/>
            <a:ext cx="5507832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010" y="2275467"/>
            <a:ext cx="5507832" cy="3373229"/>
          </a:xfrm>
        </p:spPr>
        <p:txBody>
          <a:bodyPr/>
          <a:lstStyle>
            <a:lvl1pPr marL="230188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>
                <a:latin typeface="+mn-lt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 baseline="0">
                <a:latin typeface="Century Gothic" panose="020B0502020202020204" pitchFamily="34" charset="0"/>
              </a:defRPr>
            </a:lvl3pPr>
            <a:lvl4pPr marL="971550" indent="0">
              <a:buClr>
                <a:schemeClr val="tx1"/>
              </a:buClr>
              <a:buFont typeface="Century Gothic" panose="020B0502020202020204" pitchFamily="34" charset="0"/>
              <a:buNone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444752"/>
            <a:ext cx="5504688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75467"/>
            <a:ext cx="5504688" cy="3373229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 baseline="0">
                <a:latin typeface="Century Gothic" panose="020B0502020202020204" pitchFamily="34" charset="0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3pPr>
            <a:lvl4pPr marL="1144588" indent="-173038">
              <a:buClr>
                <a:schemeClr val="tx1"/>
              </a:buClr>
              <a:buFont typeface="Century Gothic" panose="020B0502020202020204" pitchFamily="34" charset="0"/>
              <a:buChar char="•"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0C0632-ACDA-4D24-A2CC-14539B91BC55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256">
            <a:extLst>
              <a:ext uri="{FF2B5EF4-FFF2-40B4-BE49-F238E27FC236}">
                <a16:creationId xmlns:a16="http://schemas.microsoft.com/office/drawing/2014/main" id="{0ED8B866-A29F-4437-842E-6B7908B2FB7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DF833AF-F2DD-B245-B5D3-AAD481D065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78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3 content boxes with reverse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FC5867-1737-E84C-B42D-608A49EBBAA6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696" y="1387602"/>
            <a:ext cx="361047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696" y="2208792"/>
            <a:ext cx="361047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 baseline="0"/>
            </a:lvl1pPr>
            <a:lvl2pPr marL="514350" indent="-225425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600" baseline="0"/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3659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3659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49D91D4C-0C90-4594-94C2-E939B6EF5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48562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E1A87D9D-30BD-4BC1-AB79-1F900F87185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248562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4B83B09-CF3A-4A36-84C0-D32086A13DE2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" name="Rectangle 256">
            <a:extLst>
              <a:ext uri="{FF2B5EF4-FFF2-40B4-BE49-F238E27FC236}">
                <a16:creationId xmlns:a16="http://schemas.microsoft.com/office/drawing/2014/main" id="{B764CAE0-734A-4D16-BDA1-3E43A810370F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0BAAAD4-FBA9-4334-AA6C-9B74AC2A83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005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5840756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6351585" y="1435551"/>
            <a:ext cx="5840415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583867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6351584" y="948037"/>
            <a:ext cx="584041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80804" y="966165"/>
            <a:ext cx="5815195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0804" y="1517523"/>
            <a:ext cx="5815195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6357344" y="966165"/>
            <a:ext cx="5811876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6357344" y="1517523"/>
            <a:ext cx="5811876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2737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1714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4299090" y="1435551"/>
            <a:ext cx="3867912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832386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3866758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4299089" y="948037"/>
            <a:ext cx="386791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8323860" y="948037"/>
            <a:ext cx="3885931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000" y="966165"/>
            <a:ext cx="3833880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3833880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4312016" y="966165"/>
            <a:ext cx="3831692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4319831" y="1517904"/>
            <a:ext cx="3831692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8337939" y="966165"/>
            <a:ext cx="3797323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8345754" y="1517904"/>
            <a:ext cx="3797323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936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85213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816" y="966459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19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328861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3288610" y="948037"/>
            <a:ext cx="287480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630290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6302901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5F09E4-91A6-437A-BED4-ED7995D473E7}"/>
              </a:ext>
            </a:extLst>
          </p:cNvPr>
          <p:cNvSpPr/>
          <p:nvPr userDrawn="1"/>
        </p:nvSpPr>
        <p:spPr>
          <a:xfrm>
            <a:off x="9317192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192D3D3-2A2D-4482-B3F5-B0CBCD39D93A}"/>
              </a:ext>
            </a:extLst>
          </p:cNvPr>
          <p:cNvSpPr/>
          <p:nvPr userDrawn="1"/>
        </p:nvSpPr>
        <p:spPr>
          <a:xfrm>
            <a:off x="9317193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914400" indent="-227013">
              <a:lnSpc>
                <a:spcPct val="90000"/>
              </a:lnSpc>
              <a:buFont typeface="Century Gothic" panose="020B0502020202020204" pitchFamily="34" charset="0"/>
              <a:buChar char="•"/>
              <a:tabLst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3283916" y="969264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330537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>
              <a:lnSpc>
                <a:spcPct val="90000"/>
              </a:lnSpc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6304922" y="969264"/>
            <a:ext cx="2868091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6312952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757D323C-D2DD-42C4-81D6-6224EE035EE4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9312498" y="969264"/>
            <a:ext cx="2879502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Content Placeholder 5">
            <a:extLst>
              <a:ext uri="{FF2B5EF4-FFF2-40B4-BE49-F238E27FC236}">
                <a16:creationId xmlns:a16="http://schemas.microsoft.com/office/drawing/2014/main" id="{6D6262AB-5413-4C3B-B769-39B07A6E5626}"/>
              </a:ext>
            </a:extLst>
          </p:cNvPr>
          <p:cNvSpPr>
            <a:spLocks noGrp="1"/>
          </p:cNvSpPr>
          <p:nvPr userDrawn="1">
            <p:ph sz="quarter" idx="13"/>
          </p:nvPr>
        </p:nvSpPr>
        <p:spPr>
          <a:xfrm>
            <a:off x="933193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46977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F862842F-612F-3641-9908-4224FD3698B3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9768" y="274320"/>
            <a:ext cx="1143000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1614" y="1650029"/>
            <a:ext cx="11419468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3B0D07-6BED-A646-84B4-4749F06D657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5832D77F-AA48-5846-ACCE-C0EB6A92350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16607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0" name="Rectangle 256">
            <a:extLst>
              <a:ext uri="{FF2B5EF4-FFF2-40B4-BE49-F238E27FC236}">
                <a16:creationId xmlns:a16="http://schemas.microsoft.com/office/drawing/2014/main" id="{323F2AC7-81B7-4181-8965-07F2D3F8B684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575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32" r:id="rId2"/>
    <p:sldLayoutId id="2147483716" r:id="rId3"/>
    <p:sldLayoutId id="2147483736" r:id="rId4"/>
    <p:sldLayoutId id="2147483663" r:id="rId5"/>
    <p:sldLayoutId id="2147483685" r:id="rId6"/>
    <p:sldLayoutId id="2147483750" r:id="rId7"/>
    <p:sldLayoutId id="2147483755" r:id="rId8"/>
    <p:sldLayoutId id="2147483754" r:id="rId9"/>
    <p:sldLayoutId id="2147483667" r:id="rId10"/>
    <p:sldLayoutId id="2147483725" r:id="rId11"/>
    <p:sldLayoutId id="2147483756" r:id="rId12"/>
    <p:sldLayoutId id="2147483678" r:id="rId13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87338" indent="-287338" algn="l" rtl="0" eaLnBrk="1" fontAlgn="base" hangingPunct="1">
        <a:lnSpc>
          <a:spcPct val="90000"/>
        </a:lnSpc>
        <a:spcBef>
          <a:spcPts val="14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8975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–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030288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144588" indent="-1730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Font typeface="Arial" charset="0"/>
        <a:buChar char="–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482725" indent="-2222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Font typeface="Arial" charset="0"/>
        <a:buChar char="»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18" Type="http://schemas.openxmlformats.org/officeDocument/2006/relationships/image" Target="../media/image5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17" Type="http://schemas.openxmlformats.org/officeDocument/2006/relationships/image" Target="../media/image58.png"/><Relationship Id="rId2" Type="http://schemas.openxmlformats.org/officeDocument/2006/relationships/image" Target="../media/image43.png"/><Relationship Id="rId16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5" Type="http://schemas.openxmlformats.org/officeDocument/2006/relationships/image" Target="../media/image56.png"/><Relationship Id="rId10" Type="http://schemas.openxmlformats.org/officeDocument/2006/relationships/image" Target="../media/image51.png"/><Relationship Id="rId19" Type="http://schemas.openxmlformats.org/officeDocument/2006/relationships/image" Target="../media/image60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Relationship Id="rId14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7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800C1-4BD0-4441-9F02-CABA00D22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736" y="1388962"/>
            <a:ext cx="11159060" cy="521681"/>
          </a:xfrm>
        </p:spPr>
        <p:txBody>
          <a:bodyPr/>
          <a:lstStyle/>
          <a:p>
            <a:r>
              <a:rPr lang="en-US" sz="3100" dirty="0"/>
              <a:t>Data Reduction for Neutron Total Scattering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112E8D-8CA8-4596-914D-BD6FE69564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737" y="3296435"/>
            <a:ext cx="5440514" cy="1728513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Yuanpeng Zhang</a:t>
            </a:r>
          </a:p>
          <a:p>
            <a:r>
              <a:rPr lang="en-US" dirty="0"/>
              <a:t>Neutron Scattering Division, ORNL</a:t>
            </a:r>
          </a:p>
          <a:p>
            <a:r>
              <a:rPr lang="en-US" dirty="0"/>
              <a:t>Jun-05-2023</a:t>
            </a:r>
          </a:p>
        </p:txBody>
      </p:sp>
    </p:spTree>
    <p:extLst>
      <p:ext uri="{BB962C8B-B14F-4D97-AF65-F5344CB8AC3E}">
        <p14:creationId xmlns:p14="http://schemas.microsoft.com/office/powerpoint/2010/main" val="1713182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C4142-ADA5-4B77-AE74-B7F154E8C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274320"/>
            <a:ext cx="11425236" cy="424732"/>
          </a:xfrm>
        </p:spPr>
        <p:txBody>
          <a:bodyPr/>
          <a:lstStyle/>
          <a:p>
            <a:r>
              <a:rPr lang="en-US" sz="2400" dirty="0"/>
              <a:t>Cross correlation + Calibration results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FB3C789D-C366-46E8-8404-C7AD5DAD3B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003" y="1119581"/>
            <a:ext cx="5278430" cy="4618626"/>
          </a:xfrm>
          <a:prstGeom prst="rect">
            <a:avLst/>
          </a:prstGeom>
        </p:spPr>
      </p:pic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8BBA042E-C68A-4F55-868B-35CBF67787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7445" y="1119581"/>
            <a:ext cx="5278552" cy="461873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053B93D-D2AD-4374-AF19-E53D77C10C8F}"/>
              </a:ext>
            </a:extLst>
          </p:cNvPr>
          <p:cNvSpPr/>
          <p:nvPr/>
        </p:nvSpPr>
        <p:spPr>
          <a:xfrm>
            <a:off x="1130969" y="1119581"/>
            <a:ext cx="3424990" cy="535531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2200" dirty="0">
                <a:solidFill>
                  <a:schemeClr val="tx1"/>
                </a:solidFill>
              </a:rPr>
              <a:t>Engineering alignment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5D9F2CF-B97C-4985-BCB7-443E3286BE86}"/>
              </a:ext>
            </a:extLst>
          </p:cNvPr>
          <p:cNvSpPr/>
          <p:nvPr/>
        </p:nvSpPr>
        <p:spPr>
          <a:xfrm>
            <a:off x="6970295" y="1119580"/>
            <a:ext cx="3424990" cy="535531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2200" dirty="0">
                <a:solidFill>
                  <a:schemeClr val="tx1"/>
                </a:solidFill>
              </a:rPr>
              <a:t>Calibrated alignment</a:t>
            </a:r>
          </a:p>
        </p:txBody>
      </p:sp>
    </p:spTree>
    <p:extLst>
      <p:ext uri="{BB962C8B-B14F-4D97-AF65-F5344CB8AC3E}">
        <p14:creationId xmlns:p14="http://schemas.microsoft.com/office/powerpoint/2010/main" val="2399813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Down Arrow 74">
            <a:extLst>
              <a:ext uri="{FF2B5EF4-FFF2-40B4-BE49-F238E27FC236}">
                <a16:creationId xmlns:a16="http://schemas.microsoft.com/office/drawing/2014/main" id="{EB4BC2BD-435D-4040-90E6-C48759297ED1}"/>
              </a:ext>
            </a:extLst>
          </p:cNvPr>
          <p:cNvSpPr/>
          <p:nvPr/>
        </p:nvSpPr>
        <p:spPr>
          <a:xfrm>
            <a:off x="6031442" y="1577285"/>
            <a:ext cx="791021" cy="4710228"/>
          </a:xfrm>
          <a:prstGeom prst="downArrow">
            <a:avLst/>
          </a:prstGeom>
          <a:solidFill>
            <a:srgbClr val="84BD98">
              <a:alpha val="50196"/>
            </a:srgb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id="{995DD8E1-057F-0644-8109-0CC4E755CDB7}"/>
              </a:ext>
            </a:extLst>
          </p:cNvPr>
          <p:cNvSpPr/>
          <p:nvPr/>
        </p:nvSpPr>
        <p:spPr>
          <a:xfrm rot="4179746" flipV="1">
            <a:off x="7543927" y="201737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2283CA48-39F0-DB4C-B4D6-728447AA18D5}"/>
              </a:ext>
            </a:extLst>
          </p:cNvPr>
          <p:cNvSpPr/>
          <p:nvPr/>
        </p:nvSpPr>
        <p:spPr>
          <a:xfrm rot="1959316" flipV="1">
            <a:off x="7083833" y="114522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ACAD9090-54FB-E248-84F5-B5C5D55F4A9C}"/>
              </a:ext>
            </a:extLst>
          </p:cNvPr>
          <p:cNvSpPr/>
          <p:nvPr/>
        </p:nvSpPr>
        <p:spPr>
          <a:xfrm rot="19640684">
            <a:off x="7086340" y="1225098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378EA1E5-9ED1-1044-BFE1-08E2C1FC8023}"/>
              </a:ext>
            </a:extLst>
          </p:cNvPr>
          <p:cNvSpPr/>
          <p:nvPr/>
        </p:nvSpPr>
        <p:spPr>
          <a:xfrm rot="17420254">
            <a:off x="7543928" y="756058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928E7F3-262D-134F-9ECA-6C487C236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274320"/>
            <a:ext cx="11425236" cy="424732"/>
          </a:xfrm>
        </p:spPr>
        <p:txBody>
          <a:bodyPr/>
          <a:lstStyle/>
          <a:p>
            <a:r>
              <a:rPr lang="en-US" sz="2400" dirty="0"/>
              <a:t>Data reduction to an absolute scale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A09A70F-6CD8-F24B-B6C5-6266F7888E7D}"/>
              </a:ext>
            </a:extLst>
          </p:cNvPr>
          <p:cNvSpPr/>
          <p:nvPr/>
        </p:nvSpPr>
        <p:spPr>
          <a:xfrm>
            <a:off x="5190750" y="1163582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Calibration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1931A9E-8615-A648-9ED0-E062672BF9B3}"/>
              </a:ext>
            </a:extLst>
          </p:cNvPr>
          <p:cNvSpPr/>
          <p:nvPr/>
        </p:nvSpPr>
        <p:spPr>
          <a:xfrm>
            <a:off x="6496773" y="2402381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Background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9772F7E-AF3A-704E-94F5-480B12AE1A5D}"/>
              </a:ext>
            </a:extLst>
          </p:cNvPr>
          <p:cNvSpPr/>
          <p:nvPr/>
        </p:nvSpPr>
        <p:spPr>
          <a:xfrm>
            <a:off x="3890592" y="3029598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Detector efficiency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AC8715E-0F8D-A442-ADCD-7630E3CAAAF7}"/>
              </a:ext>
            </a:extLst>
          </p:cNvPr>
          <p:cNvSpPr/>
          <p:nvPr/>
        </p:nvSpPr>
        <p:spPr>
          <a:xfrm>
            <a:off x="6490907" y="3612612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Inelastic scattering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819C511-4865-0744-ACAC-8DDD6F493230}"/>
              </a:ext>
            </a:extLst>
          </p:cNvPr>
          <p:cNvSpPr/>
          <p:nvPr/>
        </p:nvSpPr>
        <p:spPr>
          <a:xfrm>
            <a:off x="6490907" y="4822018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Absorption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512E149-68E9-E14E-A619-0E8070EBD40B}"/>
              </a:ext>
            </a:extLst>
          </p:cNvPr>
          <p:cNvSpPr/>
          <p:nvPr/>
        </p:nvSpPr>
        <p:spPr>
          <a:xfrm>
            <a:off x="3887423" y="4241711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Multiple scattering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CC6CF78-6801-E24C-A03B-14E58C4421FB}"/>
              </a:ext>
            </a:extLst>
          </p:cNvPr>
          <p:cNvSpPr/>
          <p:nvPr/>
        </p:nvSpPr>
        <p:spPr>
          <a:xfrm>
            <a:off x="3884726" y="1817485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Resonance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AAEC50C-9AB9-0A43-B061-9EF90C565FD1}"/>
              </a:ext>
            </a:extLst>
          </p:cNvPr>
          <p:cNvGrpSpPr/>
          <p:nvPr/>
        </p:nvGrpSpPr>
        <p:grpSpPr>
          <a:xfrm>
            <a:off x="8404924" y="536896"/>
            <a:ext cx="2530111" cy="1621482"/>
            <a:chOff x="5974618" y="858287"/>
            <a:chExt cx="2530111" cy="1621482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1D012C12-1C41-7445-878D-6D24DB11E4F6}"/>
                </a:ext>
              </a:extLst>
            </p:cNvPr>
            <p:cNvSpPr/>
            <p:nvPr/>
          </p:nvSpPr>
          <p:spPr>
            <a:xfrm>
              <a:off x="5974618" y="12849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Container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FEB59F92-6953-C74E-B85D-330732A4371F}"/>
                </a:ext>
              </a:extLst>
            </p:cNvPr>
            <p:cNvSpPr/>
            <p:nvPr/>
          </p:nvSpPr>
          <p:spPr>
            <a:xfrm>
              <a:off x="5974620" y="8582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Sample + Container</a:t>
              </a: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F5F21FCA-D150-6443-AC7A-039030268677}"/>
                </a:ext>
              </a:extLst>
            </p:cNvPr>
            <p:cNvSpPr/>
            <p:nvPr/>
          </p:nvSpPr>
          <p:spPr>
            <a:xfrm>
              <a:off x="5974618" y="1712540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Vanadium</a:t>
              </a: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140D4E85-65D1-D145-B9C0-F1534F9755D6}"/>
                </a:ext>
              </a:extLst>
            </p:cNvPr>
            <p:cNvSpPr/>
            <p:nvPr/>
          </p:nvSpPr>
          <p:spPr>
            <a:xfrm>
              <a:off x="5974618" y="2140093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Empty instrument</a:t>
              </a:r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9A6DBBF-76E5-984C-BA68-B20DE2E8BDE5}"/>
              </a:ext>
            </a:extLst>
          </p:cNvPr>
          <p:cNvSpPr/>
          <p:nvPr/>
        </p:nvSpPr>
        <p:spPr>
          <a:xfrm>
            <a:off x="3884726" y="5450812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Final scaling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C543033-0396-1446-9F7B-627483B96242}"/>
              </a:ext>
            </a:extLst>
          </p:cNvPr>
          <p:cNvSpPr/>
          <p:nvPr/>
        </p:nvSpPr>
        <p:spPr>
          <a:xfrm flipV="1">
            <a:off x="7622045" y="1291484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80B9767-EEFB-2444-8411-0385C77A4C84}"/>
              </a:ext>
            </a:extLst>
          </p:cNvPr>
          <p:cNvSpPr/>
          <p:nvPr/>
        </p:nvSpPr>
        <p:spPr>
          <a:xfrm flipV="1">
            <a:off x="8363813" y="667006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21393F-4DFE-6042-BDB0-281DC1D65842}"/>
              </a:ext>
            </a:extLst>
          </p:cNvPr>
          <p:cNvSpPr/>
          <p:nvPr/>
        </p:nvSpPr>
        <p:spPr>
          <a:xfrm flipV="1">
            <a:off x="8363813" y="1092323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B2B7BDD-3045-794D-ACDD-9A8DFD98A0BA}"/>
              </a:ext>
            </a:extLst>
          </p:cNvPr>
          <p:cNvSpPr/>
          <p:nvPr/>
        </p:nvSpPr>
        <p:spPr>
          <a:xfrm flipV="1">
            <a:off x="8363813" y="1519041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EBAFC6A-3B96-1340-8E8E-ED3FD99EA203}"/>
              </a:ext>
            </a:extLst>
          </p:cNvPr>
          <p:cNvSpPr/>
          <p:nvPr/>
        </p:nvSpPr>
        <p:spPr>
          <a:xfrm flipV="1">
            <a:off x="8363813" y="1947429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39DCD8D0-4B1D-144C-A233-BC3431DDAC95}"/>
              </a:ext>
            </a:extLst>
          </p:cNvPr>
          <p:cNvSpPr/>
          <p:nvPr/>
        </p:nvSpPr>
        <p:spPr>
          <a:xfrm>
            <a:off x="1877652" y="1160801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Raw data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10C67E4-70EF-7645-9341-9710546CADA0}"/>
              </a:ext>
            </a:extLst>
          </p:cNvPr>
          <p:cNvCxnSpPr>
            <a:cxnSpLocks/>
            <a:stCxn id="29" idx="3"/>
            <a:endCxn id="5" idx="1"/>
          </p:cNvCxnSpPr>
          <p:nvPr/>
        </p:nvCxnSpPr>
        <p:spPr>
          <a:xfrm>
            <a:off x="4350058" y="1329815"/>
            <a:ext cx="840692" cy="2781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32B7FE5D-5165-E04F-BB15-BBEFD0EA62E9}"/>
              </a:ext>
            </a:extLst>
          </p:cNvPr>
          <p:cNvSpPr/>
          <p:nvPr/>
        </p:nvSpPr>
        <p:spPr>
          <a:xfrm>
            <a:off x="5190749" y="6347005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Reduced data</a:t>
            </a:r>
          </a:p>
        </p:txBody>
      </p:sp>
    </p:spTree>
    <p:extLst>
      <p:ext uri="{BB962C8B-B14F-4D97-AF65-F5344CB8AC3E}">
        <p14:creationId xmlns:p14="http://schemas.microsoft.com/office/powerpoint/2010/main" val="27539078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Down Arrow 74">
            <a:extLst>
              <a:ext uri="{FF2B5EF4-FFF2-40B4-BE49-F238E27FC236}">
                <a16:creationId xmlns:a16="http://schemas.microsoft.com/office/drawing/2014/main" id="{EB4BC2BD-435D-4040-90E6-C48759297ED1}"/>
              </a:ext>
            </a:extLst>
          </p:cNvPr>
          <p:cNvSpPr/>
          <p:nvPr/>
        </p:nvSpPr>
        <p:spPr>
          <a:xfrm>
            <a:off x="6031442" y="1577285"/>
            <a:ext cx="791021" cy="4710228"/>
          </a:xfrm>
          <a:prstGeom prst="downArrow">
            <a:avLst/>
          </a:prstGeom>
          <a:solidFill>
            <a:srgbClr val="84BD98">
              <a:alpha val="50196"/>
            </a:srgb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id="{995DD8E1-057F-0644-8109-0CC4E755CDB7}"/>
              </a:ext>
            </a:extLst>
          </p:cNvPr>
          <p:cNvSpPr/>
          <p:nvPr/>
        </p:nvSpPr>
        <p:spPr>
          <a:xfrm rot="4179746" flipV="1">
            <a:off x="7543927" y="201737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2283CA48-39F0-DB4C-B4D6-728447AA18D5}"/>
              </a:ext>
            </a:extLst>
          </p:cNvPr>
          <p:cNvSpPr/>
          <p:nvPr/>
        </p:nvSpPr>
        <p:spPr>
          <a:xfrm rot="1959316" flipV="1">
            <a:off x="7083833" y="114522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ACAD9090-54FB-E248-84F5-B5C5D55F4A9C}"/>
              </a:ext>
            </a:extLst>
          </p:cNvPr>
          <p:cNvSpPr/>
          <p:nvPr/>
        </p:nvSpPr>
        <p:spPr>
          <a:xfrm rot="19640684">
            <a:off x="7086340" y="1225098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378EA1E5-9ED1-1044-BFE1-08E2C1FC8023}"/>
              </a:ext>
            </a:extLst>
          </p:cNvPr>
          <p:cNvSpPr/>
          <p:nvPr/>
        </p:nvSpPr>
        <p:spPr>
          <a:xfrm rot="17420254">
            <a:off x="7543928" y="756058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928E7F3-262D-134F-9ECA-6C487C236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274320"/>
            <a:ext cx="5663161" cy="424732"/>
          </a:xfrm>
        </p:spPr>
        <p:txBody>
          <a:bodyPr/>
          <a:lstStyle/>
          <a:p>
            <a:r>
              <a:rPr lang="en-US" sz="2400" dirty="0"/>
              <a:t>Data reduction to an absolute scale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A09A70F-6CD8-F24B-B6C5-6266F7888E7D}"/>
              </a:ext>
            </a:extLst>
          </p:cNvPr>
          <p:cNvSpPr/>
          <p:nvPr/>
        </p:nvSpPr>
        <p:spPr>
          <a:xfrm>
            <a:off x="5190750" y="1163582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Calibration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1931A9E-8615-A648-9ED0-E062672BF9B3}"/>
              </a:ext>
            </a:extLst>
          </p:cNvPr>
          <p:cNvSpPr/>
          <p:nvPr/>
        </p:nvSpPr>
        <p:spPr>
          <a:xfrm>
            <a:off x="6496773" y="2402381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Background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9772F7E-AF3A-704E-94F5-480B12AE1A5D}"/>
              </a:ext>
            </a:extLst>
          </p:cNvPr>
          <p:cNvSpPr/>
          <p:nvPr/>
        </p:nvSpPr>
        <p:spPr>
          <a:xfrm>
            <a:off x="3890592" y="3029598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Detector efficiency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AC8715E-0F8D-A442-ADCD-7630E3CAAAF7}"/>
              </a:ext>
            </a:extLst>
          </p:cNvPr>
          <p:cNvSpPr/>
          <p:nvPr/>
        </p:nvSpPr>
        <p:spPr>
          <a:xfrm>
            <a:off x="6490907" y="3612612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Inelastic scattering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819C511-4865-0744-ACAC-8DDD6F493230}"/>
              </a:ext>
            </a:extLst>
          </p:cNvPr>
          <p:cNvSpPr/>
          <p:nvPr/>
        </p:nvSpPr>
        <p:spPr>
          <a:xfrm>
            <a:off x="6490907" y="4822018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6E6E6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Absorption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512E149-68E9-E14E-A619-0E8070EBD40B}"/>
              </a:ext>
            </a:extLst>
          </p:cNvPr>
          <p:cNvSpPr/>
          <p:nvPr/>
        </p:nvSpPr>
        <p:spPr>
          <a:xfrm>
            <a:off x="3887423" y="4241711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6E6E6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Multiple scattering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CC6CF78-6801-E24C-A03B-14E58C4421FB}"/>
              </a:ext>
            </a:extLst>
          </p:cNvPr>
          <p:cNvSpPr/>
          <p:nvPr/>
        </p:nvSpPr>
        <p:spPr>
          <a:xfrm>
            <a:off x="3884726" y="1817485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Resonance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AAEC50C-9AB9-0A43-B061-9EF90C565FD1}"/>
              </a:ext>
            </a:extLst>
          </p:cNvPr>
          <p:cNvGrpSpPr/>
          <p:nvPr/>
        </p:nvGrpSpPr>
        <p:grpSpPr>
          <a:xfrm>
            <a:off x="8404924" y="536896"/>
            <a:ext cx="2530111" cy="1621482"/>
            <a:chOff x="5974618" y="858287"/>
            <a:chExt cx="2530111" cy="1621482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1D012C12-1C41-7445-878D-6D24DB11E4F6}"/>
                </a:ext>
              </a:extLst>
            </p:cNvPr>
            <p:cNvSpPr/>
            <p:nvPr/>
          </p:nvSpPr>
          <p:spPr>
            <a:xfrm>
              <a:off x="5974618" y="12849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Container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FEB59F92-6953-C74E-B85D-330732A4371F}"/>
                </a:ext>
              </a:extLst>
            </p:cNvPr>
            <p:cNvSpPr/>
            <p:nvPr/>
          </p:nvSpPr>
          <p:spPr>
            <a:xfrm>
              <a:off x="5974620" y="8582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Sample + Container</a:t>
              </a: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F5F21FCA-D150-6443-AC7A-039030268677}"/>
                </a:ext>
              </a:extLst>
            </p:cNvPr>
            <p:cNvSpPr/>
            <p:nvPr/>
          </p:nvSpPr>
          <p:spPr>
            <a:xfrm>
              <a:off x="5974618" y="1712540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Vanadium</a:t>
              </a: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140D4E85-65D1-D145-B9C0-F1534F9755D6}"/>
                </a:ext>
              </a:extLst>
            </p:cNvPr>
            <p:cNvSpPr/>
            <p:nvPr/>
          </p:nvSpPr>
          <p:spPr>
            <a:xfrm>
              <a:off x="5974618" y="2140093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Empty instrument</a:t>
              </a:r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9A6DBBF-76E5-984C-BA68-B20DE2E8BDE5}"/>
              </a:ext>
            </a:extLst>
          </p:cNvPr>
          <p:cNvSpPr/>
          <p:nvPr/>
        </p:nvSpPr>
        <p:spPr>
          <a:xfrm>
            <a:off x="3884726" y="5450812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Final scaling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C543033-0396-1446-9F7B-627483B96242}"/>
              </a:ext>
            </a:extLst>
          </p:cNvPr>
          <p:cNvSpPr/>
          <p:nvPr/>
        </p:nvSpPr>
        <p:spPr>
          <a:xfrm flipV="1">
            <a:off x="7622045" y="1291484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80B9767-EEFB-2444-8411-0385C77A4C84}"/>
              </a:ext>
            </a:extLst>
          </p:cNvPr>
          <p:cNvSpPr/>
          <p:nvPr/>
        </p:nvSpPr>
        <p:spPr>
          <a:xfrm flipV="1">
            <a:off x="8363813" y="667006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21393F-4DFE-6042-BDB0-281DC1D65842}"/>
              </a:ext>
            </a:extLst>
          </p:cNvPr>
          <p:cNvSpPr/>
          <p:nvPr/>
        </p:nvSpPr>
        <p:spPr>
          <a:xfrm flipV="1">
            <a:off x="8363813" y="1092323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B2B7BDD-3045-794D-ACDD-9A8DFD98A0BA}"/>
              </a:ext>
            </a:extLst>
          </p:cNvPr>
          <p:cNvSpPr/>
          <p:nvPr/>
        </p:nvSpPr>
        <p:spPr>
          <a:xfrm flipV="1">
            <a:off x="8363813" y="1519041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EBAFC6A-3B96-1340-8E8E-ED3FD99EA203}"/>
              </a:ext>
            </a:extLst>
          </p:cNvPr>
          <p:cNvSpPr/>
          <p:nvPr/>
        </p:nvSpPr>
        <p:spPr>
          <a:xfrm flipV="1">
            <a:off x="8363813" y="1947429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39DCD8D0-4B1D-144C-A233-BC3431DDAC95}"/>
              </a:ext>
            </a:extLst>
          </p:cNvPr>
          <p:cNvSpPr/>
          <p:nvPr/>
        </p:nvSpPr>
        <p:spPr>
          <a:xfrm>
            <a:off x="1877652" y="1160801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Raw data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10C67E4-70EF-7645-9341-9710546CADA0}"/>
              </a:ext>
            </a:extLst>
          </p:cNvPr>
          <p:cNvCxnSpPr>
            <a:cxnSpLocks/>
            <a:stCxn id="29" idx="3"/>
            <a:endCxn id="5" idx="1"/>
          </p:cNvCxnSpPr>
          <p:nvPr/>
        </p:nvCxnSpPr>
        <p:spPr>
          <a:xfrm>
            <a:off x="4350058" y="1329815"/>
            <a:ext cx="840692" cy="2781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32B7FE5D-5165-E04F-BB15-BBEFD0EA62E9}"/>
              </a:ext>
            </a:extLst>
          </p:cNvPr>
          <p:cNvSpPr/>
          <p:nvPr/>
        </p:nvSpPr>
        <p:spPr>
          <a:xfrm>
            <a:off x="5190749" y="6347005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Reduced data</a:t>
            </a:r>
          </a:p>
        </p:txBody>
      </p:sp>
    </p:spTree>
    <p:extLst>
      <p:ext uri="{BB962C8B-B14F-4D97-AF65-F5344CB8AC3E}">
        <p14:creationId xmlns:p14="http://schemas.microsoft.com/office/powerpoint/2010/main" val="1709040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59858FCE-FC87-47A9-80B6-A546C5EFD542}"/>
              </a:ext>
            </a:extLst>
          </p:cNvPr>
          <p:cNvGrpSpPr/>
          <p:nvPr/>
        </p:nvGrpSpPr>
        <p:grpSpPr>
          <a:xfrm>
            <a:off x="593557" y="1266049"/>
            <a:ext cx="5630779" cy="4325901"/>
            <a:chOff x="689810" y="1427748"/>
            <a:chExt cx="5630779" cy="4325901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25C87199-1FBD-47EB-BEDB-F56CE9BAC767}"/>
                </a:ext>
              </a:extLst>
            </p:cNvPr>
            <p:cNvSpPr/>
            <p:nvPr/>
          </p:nvSpPr>
          <p:spPr>
            <a:xfrm>
              <a:off x="2376871" y="1427748"/>
              <a:ext cx="3943718" cy="3860311"/>
            </a:xfrm>
            <a:prstGeom prst="roundRect">
              <a:avLst>
                <a:gd name="adj" fmla="val 8979"/>
              </a:avLst>
            </a:prstGeom>
            <a:noFill/>
            <a:ln w="38100">
              <a:solidFill>
                <a:schemeClr val="accent3">
                  <a:lumMod val="60000"/>
                  <a:lumOff val="40000"/>
                </a:schemeClr>
              </a:solidFill>
              <a:prstDash val="dash"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4C59D5EF-B23B-4AB8-96FC-AED4F82D82F9}"/>
                </a:ext>
              </a:extLst>
            </p:cNvPr>
            <p:cNvCxnSpPr>
              <a:cxnSpLocks/>
            </p:cNvCxnSpPr>
            <p:nvPr/>
          </p:nvCxnSpPr>
          <p:spPr>
            <a:xfrm>
              <a:off x="689810" y="3844272"/>
              <a:ext cx="2807368" cy="0"/>
            </a:xfrm>
            <a:prstGeom prst="straightConnector1">
              <a:avLst/>
            </a:prstGeom>
            <a:ln w="28575">
              <a:solidFill>
                <a:schemeClr val="bg1">
                  <a:lumMod val="50000"/>
                </a:schemeClr>
              </a:solidFill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D384A51A-B278-4EB8-9622-B47986B391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01978" y="2384440"/>
              <a:ext cx="1764632" cy="1459831"/>
            </a:xfrm>
            <a:prstGeom prst="straightConnector1">
              <a:avLst/>
            </a:prstGeom>
            <a:ln w="28575">
              <a:solidFill>
                <a:schemeClr val="bg1">
                  <a:lumMod val="50000"/>
                </a:schemeClr>
              </a:solidFill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Arc 8">
              <a:extLst>
                <a:ext uri="{FF2B5EF4-FFF2-40B4-BE49-F238E27FC236}">
                  <a16:creationId xmlns:a16="http://schemas.microsoft.com/office/drawing/2014/main" id="{FDFC25DB-9FB3-40EF-88ED-642F26FEBE41}"/>
                </a:ext>
              </a:extLst>
            </p:cNvPr>
            <p:cNvSpPr/>
            <p:nvPr/>
          </p:nvSpPr>
          <p:spPr>
            <a:xfrm>
              <a:off x="4832684" y="1975367"/>
              <a:ext cx="1183106" cy="1114926"/>
            </a:xfrm>
            <a:prstGeom prst="arc">
              <a:avLst>
                <a:gd name="adj1" fmla="val 16535958"/>
                <a:gd name="adj2" fmla="val 0"/>
              </a:avLst>
            </a:prstGeom>
            <a:ln w="28575">
              <a:solidFill>
                <a:schemeClr val="bg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3A64AF8-1B7A-4DEC-B579-08B46AD0CDEB}"/>
                </a:ext>
              </a:extLst>
            </p:cNvPr>
            <p:cNvSpPr/>
            <p:nvPr/>
          </p:nvSpPr>
          <p:spPr>
            <a:xfrm>
              <a:off x="3497178" y="3254724"/>
              <a:ext cx="304800" cy="117909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76200">
              <a:solidFill>
                <a:srgbClr val="FDD896"/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61F12761-1834-4C07-B06C-67559AD1AE34}"/>
                    </a:ext>
                  </a:extLst>
                </p:cNvPr>
                <p:cNvSpPr txBox="1"/>
                <p:nvPr/>
              </p:nvSpPr>
              <p:spPr>
                <a:xfrm>
                  <a:off x="1948711" y="3527276"/>
                  <a:ext cx="289566" cy="2492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61F12761-1834-4C07-B06C-67559AD1AE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48711" y="3527276"/>
                  <a:ext cx="289566" cy="249299"/>
                </a:xfrm>
                <a:prstGeom prst="rect">
                  <a:avLst/>
                </a:prstGeom>
                <a:blipFill>
                  <a:blip r:embed="rId2"/>
                  <a:stretch>
                    <a:fillRect l="-19149" t="-2439" r="-4255" b="-219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99DB6A5-527C-4D76-8DC3-41BC70397784}"/>
                    </a:ext>
                  </a:extLst>
                </p:cNvPr>
                <p:cNvSpPr txBox="1"/>
                <p:nvPr/>
              </p:nvSpPr>
              <p:spPr>
                <a:xfrm>
                  <a:off x="4411174" y="2832973"/>
                  <a:ext cx="294888" cy="2492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99DB6A5-527C-4D76-8DC3-41BC703977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11174" y="2832973"/>
                  <a:ext cx="294888" cy="249299"/>
                </a:xfrm>
                <a:prstGeom prst="rect">
                  <a:avLst/>
                </a:prstGeom>
                <a:blipFill>
                  <a:blip r:embed="rId3"/>
                  <a:stretch>
                    <a:fillRect l="-18750" t="-2439" r="-4167" b="-219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36FC899-41C6-40BE-94CC-FBDC1C066901}"/>
                </a:ext>
              </a:extLst>
            </p:cNvPr>
            <p:cNvSpPr txBox="1"/>
            <p:nvPr/>
          </p:nvSpPr>
          <p:spPr>
            <a:xfrm>
              <a:off x="3135655" y="4558370"/>
              <a:ext cx="1027845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Sample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EF597FB-135F-4D1F-9119-38BDC207B575}"/>
                </a:ext>
              </a:extLst>
            </p:cNvPr>
            <p:cNvSpPr txBox="1"/>
            <p:nvPr/>
          </p:nvSpPr>
          <p:spPr>
            <a:xfrm>
              <a:off x="4910314" y="1600015"/>
              <a:ext cx="1183337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Detector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AC1A09B-F8BE-48B2-B37C-C22EAE63AF05}"/>
                </a:ext>
              </a:extLst>
            </p:cNvPr>
            <p:cNvSpPr txBox="1"/>
            <p:nvPr/>
          </p:nvSpPr>
          <p:spPr>
            <a:xfrm>
              <a:off x="3745829" y="5412017"/>
              <a:ext cx="1450607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Instrument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62FC484-A1E8-4B7F-B80C-359C761A3DDC}"/>
                </a:ext>
              </a:extLst>
            </p:cNvPr>
            <p:cNvSpPr txBox="1"/>
            <p:nvPr/>
          </p:nvSpPr>
          <p:spPr>
            <a:xfrm>
              <a:off x="2462549" y="2879244"/>
              <a:ext cx="1306768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Container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7F9E949-735F-487C-A562-032FB064320E}"/>
                  </a:ext>
                </a:extLst>
              </p:cNvPr>
              <p:cNvSpPr txBox="1"/>
              <p:nvPr/>
            </p:nvSpPr>
            <p:spPr>
              <a:xfrm>
                <a:off x="6983120" y="1331727"/>
                <a:ext cx="4665060" cy="41945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 algn="l">
                  <a:lnSpc>
                    <a:spcPct val="90000"/>
                  </a:lnSpc>
                  <a:buFont typeface="Symbol" panose="05050102010706020507" pitchFamily="18" charset="2"/>
                  <a:buChar char="Þ"/>
                </a:pPr>
                <a:r>
                  <a:rPr lang="en-US" dirty="0">
                    <a:latin typeface="+mn-lt"/>
                  </a:rPr>
                  <a:t>Background – Container &amp; instrument</a:t>
                </a:r>
              </a:p>
              <a:p>
                <a:pPr marL="285750" indent="-285750" algn="l">
                  <a:lnSpc>
                    <a:spcPct val="90000"/>
                  </a:lnSpc>
                  <a:buFont typeface="Symbol" panose="05050102010706020507" pitchFamily="18" charset="2"/>
                  <a:buChar char="Þ"/>
                </a:pPr>
                <a:endParaRPr lang="en-US" dirty="0">
                  <a:latin typeface="+mn-lt"/>
                </a:endParaRPr>
              </a:p>
              <a:p>
                <a:pPr marL="742950" lvl="1" indent="-285750">
                  <a:lnSpc>
                    <a:spcPct val="90000"/>
                  </a:lnSpc>
                  <a:buFont typeface="Symbol" panose="05050102010706020507" pitchFamily="18" charset="2"/>
                  <a:buChar char="Þ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latin typeface="+mn-lt"/>
                  </a:rPr>
                  <a:t> Sample &amp; container</a:t>
                </a:r>
              </a:p>
              <a:p>
                <a:pPr marL="742950" lvl="1" indent="-285750">
                  <a:lnSpc>
                    <a:spcPct val="90000"/>
                  </a:lnSpc>
                  <a:buFont typeface="Symbol" panose="05050102010706020507" pitchFamily="18" charset="2"/>
                  <a:buChar char="Þ"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742950" lvl="1" indent="-285750">
                  <a:lnSpc>
                    <a:spcPct val="90000"/>
                  </a:lnSpc>
                  <a:buFont typeface="Symbol" panose="05050102010706020507" pitchFamily="18" charset="2"/>
                  <a:buChar char="Þ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latin typeface="+mn-lt"/>
                  </a:rPr>
                  <a:t> Container</a:t>
                </a:r>
              </a:p>
              <a:p>
                <a:pPr marL="742950" lvl="1" indent="-285750">
                  <a:lnSpc>
                    <a:spcPct val="90000"/>
                  </a:lnSpc>
                  <a:buFont typeface="Symbol" panose="05050102010706020507" pitchFamily="18" charset="2"/>
                  <a:buChar char="Þ"/>
                </a:pPr>
                <a:endParaRPr lang="en-US" dirty="0">
                  <a:latin typeface="+mn-lt"/>
                </a:endParaRPr>
              </a:p>
              <a:p>
                <a:pPr marL="742950" lvl="1" indent="-285750">
                  <a:lnSpc>
                    <a:spcPct val="90000"/>
                  </a:lnSpc>
                  <a:buFont typeface="Symbol" panose="05050102010706020507" pitchFamily="18" charset="2"/>
                  <a:buChar char="Þ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latin typeface="+mn-lt"/>
                  </a:rPr>
                  <a:t> Vanadium</a:t>
                </a:r>
              </a:p>
              <a:p>
                <a:pPr algn="l">
                  <a:lnSpc>
                    <a:spcPct val="90000"/>
                  </a:lnSpc>
                </a:pPr>
                <a:endParaRPr lang="en-US" dirty="0">
                  <a:latin typeface="+mn-lt"/>
                </a:endParaRPr>
              </a:p>
              <a:p>
                <a:pPr marL="285750" indent="-285750" algn="l">
                  <a:lnSpc>
                    <a:spcPct val="90000"/>
                  </a:lnSpc>
                  <a:buFont typeface="Symbol" panose="05050102010706020507" pitchFamily="18" charset="2"/>
                  <a:buChar char="Þ"/>
                </a:pPr>
                <a:r>
                  <a:rPr lang="en-US" dirty="0">
                    <a:latin typeface="+mn-lt"/>
                  </a:rPr>
                  <a:t>Detector efficiency</a:t>
                </a:r>
              </a:p>
              <a:p>
                <a:pPr marL="285750" indent="-285750" algn="l">
                  <a:lnSpc>
                    <a:spcPct val="90000"/>
                  </a:lnSpc>
                  <a:buFont typeface="Symbol" panose="05050102010706020507" pitchFamily="18" charset="2"/>
                  <a:buChar char="Þ"/>
                </a:pPr>
                <a:endParaRPr lang="en-US" dirty="0">
                  <a:latin typeface="+mn-lt"/>
                </a:endParaRPr>
              </a:p>
              <a:p>
                <a:pPr marL="742950" lvl="1" indent="-285750">
                  <a:lnSpc>
                    <a:spcPct val="90000"/>
                  </a:lnSpc>
                  <a:buFont typeface="Symbol" panose="05050102010706020507" pitchFamily="18" charset="2"/>
                  <a:buChar char="Þ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⟨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𝑡𝑜𝑡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⟩</m:t>
                        </m:r>
                      </m:den>
                    </m:f>
                  </m:oMath>
                </a14:m>
                <a:endParaRPr lang="en-US" dirty="0">
                  <a:latin typeface="+mn-lt"/>
                </a:endParaRPr>
              </a:p>
              <a:p>
                <a:pPr>
                  <a:lnSpc>
                    <a:spcPct val="90000"/>
                  </a:lnSpc>
                </a:pPr>
                <a:endParaRPr lang="en-US" dirty="0">
                  <a:latin typeface="+mn-lt"/>
                </a:endParaRPr>
              </a:p>
              <a:p>
                <a:pPr marL="285750" indent="-285750">
                  <a:lnSpc>
                    <a:spcPct val="90000"/>
                  </a:lnSpc>
                  <a:buFont typeface="Symbol" panose="05050102010706020507" pitchFamily="18" charset="2"/>
                  <a:buChar char="Þ"/>
                </a:pPr>
                <a:r>
                  <a:rPr lang="en-US" dirty="0">
                    <a:latin typeface="+mn-lt"/>
                  </a:rPr>
                  <a:t>Putting all together,</a:t>
                </a:r>
              </a:p>
              <a:p>
                <a:pPr marL="285750" indent="-285750">
                  <a:lnSpc>
                    <a:spcPct val="90000"/>
                  </a:lnSpc>
                  <a:buFont typeface="Symbol" panose="05050102010706020507" pitchFamily="18" charset="2"/>
                  <a:buChar char="Þ"/>
                </a:pPr>
                <a:endParaRPr lang="en-US" dirty="0">
                  <a:latin typeface="+mn-lt"/>
                </a:endParaRPr>
              </a:p>
              <a:p>
                <a:pPr marL="742950" lvl="1" indent="-285750">
                  <a:lnSpc>
                    <a:spcPct val="90000"/>
                  </a:lnSpc>
                  <a:buFont typeface="Symbol" panose="05050102010706020507" pitchFamily="18" charset="2"/>
                  <a:buChar char="Þ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Ω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)−(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Φ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7F9E949-735F-487C-A562-032FB06432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3120" y="1331727"/>
                <a:ext cx="4665060" cy="4194546"/>
              </a:xfrm>
              <a:prstGeom prst="rect">
                <a:avLst/>
              </a:prstGeom>
              <a:blipFill>
                <a:blip r:embed="rId4"/>
                <a:stretch>
                  <a:fillRect l="-1176" t="-1451" r="-5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2737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Down Arrow 74">
            <a:extLst>
              <a:ext uri="{FF2B5EF4-FFF2-40B4-BE49-F238E27FC236}">
                <a16:creationId xmlns:a16="http://schemas.microsoft.com/office/drawing/2014/main" id="{EB4BC2BD-435D-4040-90E6-C48759297ED1}"/>
              </a:ext>
            </a:extLst>
          </p:cNvPr>
          <p:cNvSpPr/>
          <p:nvPr/>
        </p:nvSpPr>
        <p:spPr>
          <a:xfrm>
            <a:off x="6031442" y="1577285"/>
            <a:ext cx="791021" cy="4710228"/>
          </a:xfrm>
          <a:prstGeom prst="downArrow">
            <a:avLst/>
          </a:prstGeom>
          <a:solidFill>
            <a:srgbClr val="84BD98">
              <a:alpha val="50196"/>
            </a:srgb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id="{995DD8E1-057F-0644-8109-0CC4E755CDB7}"/>
              </a:ext>
            </a:extLst>
          </p:cNvPr>
          <p:cNvSpPr/>
          <p:nvPr/>
        </p:nvSpPr>
        <p:spPr>
          <a:xfrm rot="4179746" flipV="1">
            <a:off x="7543927" y="201737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2283CA48-39F0-DB4C-B4D6-728447AA18D5}"/>
              </a:ext>
            </a:extLst>
          </p:cNvPr>
          <p:cNvSpPr/>
          <p:nvPr/>
        </p:nvSpPr>
        <p:spPr>
          <a:xfrm rot="1959316" flipV="1">
            <a:off x="7083833" y="114522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ACAD9090-54FB-E248-84F5-B5C5D55F4A9C}"/>
              </a:ext>
            </a:extLst>
          </p:cNvPr>
          <p:cNvSpPr/>
          <p:nvPr/>
        </p:nvSpPr>
        <p:spPr>
          <a:xfrm rot="19640684">
            <a:off x="7086340" y="1225098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378EA1E5-9ED1-1044-BFE1-08E2C1FC8023}"/>
              </a:ext>
            </a:extLst>
          </p:cNvPr>
          <p:cNvSpPr/>
          <p:nvPr/>
        </p:nvSpPr>
        <p:spPr>
          <a:xfrm rot="17420254">
            <a:off x="7543928" y="756058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928E7F3-262D-134F-9ECA-6C487C236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274320"/>
            <a:ext cx="5663161" cy="424732"/>
          </a:xfrm>
        </p:spPr>
        <p:txBody>
          <a:bodyPr/>
          <a:lstStyle/>
          <a:p>
            <a:r>
              <a:rPr lang="en-US" sz="2400" dirty="0"/>
              <a:t>Data reduction to an absolute scale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A09A70F-6CD8-F24B-B6C5-6266F7888E7D}"/>
              </a:ext>
            </a:extLst>
          </p:cNvPr>
          <p:cNvSpPr/>
          <p:nvPr/>
        </p:nvSpPr>
        <p:spPr>
          <a:xfrm>
            <a:off x="5190750" y="1163582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Calibration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1931A9E-8615-A648-9ED0-E062672BF9B3}"/>
              </a:ext>
            </a:extLst>
          </p:cNvPr>
          <p:cNvSpPr/>
          <p:nvPr/>
        </p:nvSpPr>
        <p:spPr>
          <a:xfrm>
            <a:off x="6496773" y="2402381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Background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9772F7E-AF3A-704E-94F5-480B12AE1A5D}"/>
              </a:ext>
            </a:extLst>
          </p:cNvPr>
          <p:cNvSpPr/>
          <p:nvPr/>
        </p:nvSpPr>
        <p:spPr>
          <a:xfrm>
            <a:off x="3890592" y="3029598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Detector efficiency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AC8715E-0F8D-A442-ADCD-7630E3CAAAF7}"/>
              </a:ext>
            </a:extLst>
          </p:cNvPr>
          <p:cNvSpPr/>
          <p:nvPr/>
        </p:nvSpPr>
        <p:spPr>
          <a:xfrm>
            <a:off x="6490907" y="3612612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Inelastic scattering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819C511-4865-0744-ACAC-8DDD6F493230}"/>
              </a:ext>
            </a:extLst>
          </p:cNvPr>
          <p:cNvSpPr/>
          <p:nvPr/>
        </p:nvSpPr>
        <p:spPr>
          <a:xfrm>
            <a:off x="6490907" y="4822018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6E6E6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Absorption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512E149-68E9-E14E-A619-0E8070EBD40B}"/>
              </a:ext>
            </a:extLst>
          </p:cNvPr>
          <p:cNvSpPr/>
          <p:nvPr/>
        </p:nvSpPr>
        <p:spPr>
          <a:xfrm>
            <a:off x="3887423" y="4241711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6E6E6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Multiple scattering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CC6CF78-6801-E24C-A03B-14E58C4421FB}"/>
              </a:ext>
            </a:extLst>
          </p:cNvPr>
          <p:cNvSpPr/>
          <p:nvPr/>
        </p:nvSpPr>
        <p:spPr>
          <a:xfrm>
            <a:off x="3884726" y="1817485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Resonance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AAEC50C-9AB9-0A43-B061-9EF90C565FD1}"/>
              </a:ext>
            </a:extLst>
          </p:cNvPr>
          <p:cNvGrpSpPr/>
          <p:nvPr/>
        </p:nvGrpSpPr>
        <p:grpSpPr>
          <a:xfrm>
            <a:off x="8404924" y="536896"/>
            <a:ext cx="2530111" cy="1621482"/>
            <a:chOff x="5974618" y="858287"/>
            <a:chExt cx="2530111" cy="1621482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1D012C12-1C41-7445-878D-6D24DB11E4F6}"/>
                </a:ext>
              </a:extLst>
            </p:cNvPr>
            <p:cNvSpPr/>
            <p:nvPr/>
          </p:nvSpPr>
          <p:spPr>
            <a:xfrm>
              <a:off x="5974618" y="12849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Container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FEB59F92-6953-C74E-B85D-330732A4371F}"/>
                </a:ext>
              </a:extLst>
            </p:cNvPr>
            <p:cNvSpPr/>
            <p:nvPr/>
          </p:nvSpPr>
          <p:spPr>
            <a:xfrm>
              <a:off x="5974620" y="8582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Sample + Container</a:t>
              </a: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F5F21FCA-D150-6443-AC7A-039030268677}"/>
                </a:ext>
              </a:extLst>
            </p:cNvPr>
            <p:cNvSpPr/>
            <p:nvPr/>
          </p:nvSpPr>
          <p:spPr>
            <a:xfrm>
              <a:off x="5974618" y="1712540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Vanadium</a:t>
              </a: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140D4E85-65D1-D145-B9C0-F1534F9755D6}"/>
                </a:ext>
              </a:extLst>
            </p:cNvPr>
            <p:cNvSpPr/>
            <p:nvPr/>
          </p:nvSpPr>
          <p:spPr>
            <a:xfrm>
              <a:off x="5974618" y="2140093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Empty instrument</a:t>
              </a:r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9A6DBBF-76E5-984C-BA68-B20DE2E8BDE5}"/>
              </a:ext>
            </a:extLst>
          </p:cNvPr>
          <p:cNvSpPr/>
          <p:nvPr/>
        </p:nvSpPr>
        <p:spPr>
          <a:xfrm>
            <a:off x="3884726" y="5450812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Final scaling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C543033-0396-1446-9F7B-627483B96242}"/>
              </a:ext>
            </a:extLst>
          </p:cNvPr>
          <p:cNvSpPr/>
          <p:nvPr/>
        </p:nvSpPr>
        <p:spPr>
          <a:xfrm flipV="1">
            <a:off x="7622045" y="1291484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80B9767-EEFB-2444-8411-0385C77A4C84}"/>
              </a:ext>
            </a:extLst>
          </p:cNvPr>
          <p:cNvSpPr/>
          <p:nvPr/>
        </p:nvSpPr>
        <p:spPr>
          <a:xfrm flipV="1">
            <a:off x="8363813" y="667006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21393F-4DFE-6042-BDB0-281DC1D65842}"/>
              </a:ext>
            </a:extLst>
          </p:cNvPr>
          <p:cNvSpPr/>
          <p:nvPr/>
        </p:nvSpPr>
        <p:spPr>
          <a:xfrm flipV="1">
            <a:off x="8363813" y="1092323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B2B7BDD-3045-794D-ACDD-9A8DFD98A0BA}"/>
              </a:ext>
            </a:extLst>
          </p:cNvPr>
          <p:cNvSpPr/>
          <p:nvPr/>
        </p:nvSpPr>
        <p:spPr>
          <a:xfrm flipV="1">
            <a:off x="8363813" y="1519041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EBAFC6A-3B96-1340-8E8E-ED3FD99EA203}"/>
              </a:ext>
            </a:extLst>
          </p:cNvPr>
          <p:cNvSpPr/>
          <p:nvPr/>
        </p:nvSpPr>
        <p:spPr>
          <a:xfrm flipV="1">
            <a:off x="8363813" y="1947429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39DCD8D0-4B1D-144C-A233-BC3431DDAC95}"/>
              </a:ext>
            </a:extLst>
          </p:cNvPr>
          <p:cNvSpPr/>
          <p:nvPr/>
        </p:nvSpPr>
        <p:spPr>
          <a:xfrm>
            <a:off x="1877652" y="1160801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Raw data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10C67E4-70EF-7645-9341-9710546CADA0}"/>
              </a:ext>
            </a:extLst>
          </p:cNvPr>
          <p:cNvCxnSpPr>
            <a:cxnSpLocks/>
            <a:stCxn id="29" idx="3"/>
            <a:endCxn id="5" idx="1"/>
          </p:cNvCxnSpPr>
          <p:nvPr/>
        </p:nvCxnSpPr>
        <p:spPr>
          <a:xfrm>
            <a:off x="4350058" y="1329815"/>
            <a:ext cx="840692" cy="2781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32B7FE5D-5165-E04F-BB15-BBEFD0EA62E9}"/>
              </a:ext>
            </a:extLst>
          </p:cNvPr>
          <p:cNvSpPr/>
          <p:nvPr/>
        </p:nvSpPr>
        <p:spPr>
          <a:xfrm>
            <a:off x="5190749" y="6347005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Reduced data</a:t>
            </a:r>
          </a:p>
        </p:txBody>
      </p:sp>
    </p:spTree>
    <p:extLst>
      <p:ext uri="{BB962C8B-B14F-4D97-AF65-F5344CB8AC3E}">
        <p14:creationId xmlns:p14="http://schemas.microsoft.com/office/powerpoint/2010/main" val="30957993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Down Arrow 74">
            <a:extLst>
              <a:ext uri="{FF2B5EF4-FFF2-40B4-BE49-F238E27FC236}">
                <a16:creationId xmlns:a16="http://schemas.microsoft.com/office/drawing/2014/main" id="{EB4BC2BD-435D-4040-90E6-C48759297ED1}"/>
              </a:ext>
            </a:extLst>
          </p:cNvPr>
          <p:cNvSpPr/>
          <p:nvPr/>
        </p:nvSpPr>
        <p:spPr>
          <a:xfrm>
            <a:off x="6031442" y="1577285"/>
            <a:ext cx="791021" cy="4710228"/>
          </a:xfrm>
          <a:prstGeom prst="downArrow">
            <a:avLst/>
          </a:prstGeom>
          <a:solidFill>
            <a:srgbClr val="84BD98">
              <a:alpha val="50196"/>
            </a:srgb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id="{995DD8E1-057F-0644-8109-0CC4E755CDB7}"/>
              </a:ext>
            </a:extLst>
          </p:cNvPr>
          <p:cNvSpPr/>
          <p:nvPr/>
        </p:nvSpPr>
        <p:spPr>
          <a:xfrm rot="4179746" flipV="1">
            <a:off x="7543927" y="201737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2283CA48-39F0-DB4C-B4D6-728447AA18D5}"/>
              </a:ext>
            </a:extLst>
          </p:cNvPr>
          <p:cNvSpPr/>
          <p:nvPr/>
        </p:nvSpPr>
        <p:spPr>
          <a:xfrm rot="1959316" flipV="1">
            <a:off x="7083833" y="114522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ACAD9090-54FB-E248-84F5-B5C5D55F4A9C}"/>
              </a:ext>
            </a:extLst>
          </p:cNvPr>
          <p:cNvSpPr/>
          <p:nvPr/>
        </p:nvSpPr>
        <p:spPr>
          <a:xfrm rot="19640684">
            <a:off x="7086340" y="1225098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378EA1E5-9ED1-1044-BFE1-08E2C1FC8023}"/>
              </a:ext>
            </a:extLst>
          </p:cNvPr>
          <p:cNvSpPr/>
          <p:nvPr/>
        </p:nvSpPr>
        <p:spPr>
          <a:xfrm rot="17420254">
            <a:off x="7543928" y="756058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928E7F3-262D-134F-9ECA-6C487C236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274320"/>
            <a:ext cx="5663161" cy="424732"/>
          </a:xfrm>
        </p:spPr>
        <p:txBody>
          <a:bodyPr/>
          <a:lstStyle/>
          <a:p>
            <a:r>
              <a:rPr lang="en-US" sz="2400" dirty="0"/>
              <a:t>Data reduction to an absolute scale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A09A70F-6CD8-F24B-B6C5-6266F7888E7D}"/>
              </a:ext>
            </a:extLst>
          </p:cNvPr>
          <p:cNvSpPr/>
          <p:nvPr/>
        </p:nvSpPr>
        <p:spPr>
          <a:xfrm>
            <a:off x="5190750" y="1163582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Calibration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1931A9E-8615-A648-9ED0-E062672BF9B3}"/>
              </a:ext>
            </a:extLst>
          </p:cNvPr>
          <p:cNvSpPr/>
          <p:nvPr/>
        </p:nvSpPr>
        <p:spPr>
          <a:xfrm>
            <a:off x="6496773" y="2402381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Background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9772F7E-AF3A-704E-94F5-480B12AE1A5D}"/>
              </a:ext>
            </a:extLst>
          </p:cNvPr>
          <p:cNvSpPr/>
          <p:nvPr/>
        </p:nvSpPr>
        <p:spPr>
          <a:xfrm>
            <a:off x="3890592" y="3029598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Detector efficiency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AC8715E-0F8D-A442-ADCD-7630E3CAAAF7}"/>
              </a:ext>
            </a:extLst>
          </p:cNvPr>
          <p:cNvSpPr/>
          <p:nvPr/>
        </p:nvSpPr>
        <p:spPr>
          <a:xfrm>
            <a:off x="6490907" y="3612612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Inelastic scattering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819C511-4865-0744-ACAC-8DDD6F493230}"/>
              </a:ext>
            </a:extLst>
          </p:cNvPr>
          <p:cNvSpPr/>
          <p:nvPr/>
        </p:nvSpPr>
        <p:spPr>
          <a:xfrm>
            <a:off x="6490907" y="4822018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6E6E6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Absorption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512E149-68E9-E14E-A619-0E8070EBD40B}"/>
              </a:ext>
            </a:extLst>
          </p:cNvPr>
          <p:cNvSpPr/>
          <p:nvPr/>
        </p:nvSpPr>
        <p:spPr>
          <a:xfrm>
            <a:off x="3887423" y="4241711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6E6E6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Multiple scattering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CC6CF78-6801-E24C-A03B-14E58C4421FB}"/>
              </a:ext>
            </a:extLst>
          </p:cNvPr>
          <p:cNvSpPr/>
          <p:nvPr/>
        </p:nvSpPr>
        <p:spPr>
          <a:xfrm>
            <a:off x="3884726" y="1817485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Resonance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AAEC50C-9AB9-0A43-B061-9EF90C565FD1}"/>
              </a:ext>
            </a:extLst>
          </p:cNvPr>
          <p:cNvGrpSpPr/>
          <p:nvPr/>
        </p:nvGrpSpPr>
        <p:grpSpPr>
          <a:xfrm>
            <a:off x="8404924" y="536896"/>
            <a:ext cx="2530111" cy="1621482"/>
            <a:chOff x="5974618" y="858287"/>
            <a:chExt cx="2530111" cy="1621482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1D012C12-1C41-7445-878D-6D24DB11E4F6}"/>
                </a:ext>
              </a:extLst>
            </p:cNvPr>
            <p:cNvSpPr/>
            <p:nvPr/>
          </p:nvSpPr>
          <p:spPr>
            <a:xfrm>
              <a:off x="5974618" y="12849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Container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FEB59F92-6953-C74E-B85D-330732A4371F}"/>
                </a:ext>
              </a:extLst>
            </p:cNvPr>
            <p:cNvSpPr/>
            <p:nvPr/>
          </p:nvSpPr>
          <p:spPr>
            <a:xfrm>
              <a:off x="5974620" y="8582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Sample + Container</a:t>
              </a: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F5F21FCA-D150-6443-AC7A-039030268677}"/>
                </a:ext>
              </a:extLst>
            </p:cNvPr>
            <p:cNvSpPr/>
            <p:nvPr/>
          </p:nvSpPr>
          <p:spPr>
            <a:xfrm>
              <a:off x="5974618" y="1712540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Vanadium</a:t>
              </a: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140D4E85-65D1-D145-B9C0-F1534F9755D6}"/>
                </a:ext>
              </a:extLst>
            </p:cNvPr>
            <p:cNvSpPr/>
            <p:nvPr/>
          </p:nvSpPr>
          <p:spPr>
            <a:xfrm>
              <a:off x="5974618" y="2140093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Empty instrument</a:t>
              </a:r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9A6DBBF-76E5-984C-BA68-B20DE2E8BDE5}"/>
              </a:ext>
            </a:extLst>
          </p:cNvPr>
          <p:cNvSpPr/>
          <p:nvPr/>
        </p:nvSpPr>
        <p:spPr>
          <a:xfrm>
            <a:off x="3884726" y="5450812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Final scaling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C543033-0396-1446-9F7B-627483B96242}"/>
              </a:ext>
            </a:extLst>
          </p:cNvPr>
          <p:cNvSpPr/>
          <p:nvPr/>
        </p:nvSpPr>
        <p:spPr>
          <a:xfrm flipV="1">
            <a:off x="7622045" y="1291484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80B9767-EEFB-2444-8411-0385C77A4C84}"/>
              </a:ext>
            </a:extLst>
          </p:cNvPr>
          <p:cNvSpPr/>
          <p:nvPr/>
        </p:nvSpPr>
        <p:spPr>
          <a:xfrm flipV="1">
            <a:off x="8363813" y="667006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21393F-4DFE-6042-BDB0-281DC1D65842}"/>
              </a:ext>
            </a:extLst>
          </p:cNvPr>
          <p:cNvSpPr/>
          <p:nvPr/>
        </p:nvSpPr>
        <p:spPr>
          <a:xfrm flipV="1">
            <a:off x="8363813" y="1092323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B2B7BDD-3045-794D-ACDD-9A8DFD98A0BA}"/>
              </a:ext>
            </a:extLst>
          </p:cNvPr>
          <p:cNvSpPr/>
          <p:nvPr/>
        </p:nvSpPr>
        <p:spPr>
          <a:xfrm flipV="1">
            <a:off x="8363813" y="1519041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EBAFC6A-3B96-1340-8E8E-ED3FD99EA203}"/>
              </a:ext>
            </a:extLst>
          </p:cNvPr>
          <p:cNvSpPr/>
          <p:nvPr/>
        </p:nvSpPr>
        <p:spPr>
          <a:xfrm flipV="1">
            <a:off x="8363813" y="1947429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39DCD8D0-4B1D-144C-A233-BC3431DDAC95}"/>
              </a:ext>
            </a:extLst>
          </p:cNvPr>
          <p:cNvSpPr/>
          <p:nvPr/>
        </p:nvSpPr>
        <p:spPr>
          <a:xfrm>
            <a:off x="1877652" y="1160801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Raw data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10C67E4-70EF-7645-9341-9710546CADA0}"/>
              </a:ext>
            </a:extLst>
          </p:cNvPr>
          <p:cNvCxnSpPr>
            <a:cxnSpLocks/>
            <a:stCxn id="29" idx="3"/>
            <a:endCxn id="5" idx="1"/>
          </p:cNvCxnSpPr>
          <p:nvPr/>
        </p:nvCxnSpPr>
        <p:spPr>
          <a:xfrm>
            <a:off x="4350058" y="1329815"/>
            <a:ext cx="840692" cy="2781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32B7FE5D-5165-E04F-BB15-BBEFD0EA62E9}"/>
              </a:ext>
            </a:extLst>
          </p:cNvPr>
          <p:cNvSpPr/>
          <p:nvPr/>
        </p:nvSpPr>
        <p:spPr>
          <a:xfrm>
            <a:off x="5190749" y="6347005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Reduced data</a:t>
            </a:r>
          </a:p>
        </p:txBody>
      </p:sp>
    </p:spTree>
    <p:extLst>
      <p:ext uri="{BB962C8B-B14F-4D97-AF65-F5344CB8AC3E}">
        <p14:creationId xmlns:p14="http://schemas.microsoft.com/office/powerpoint/2010/main" val="6591940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821C1EFC-572C-1744-B288-E4137D17F7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4917" y="831625"/>
            <a:ext cx="5994400" cy="48387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67DB70-A1BB-834F-8CDC-EAAC64A47497}"/>
              </a:ext>
            </a:extLst>
          </p:cNvPr>
          <p:cNvSpPr txBox="1"/>
          <p:nvPr/>
        </p:nvSpPr>
        <p:spPr>
          <a:xfrm rot="5400000">
            <a:off x="5196412" y="5703209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4000" dirty="0">
                <a:latin typeface="+mn-lt"/>
              </a:rPr>
              <a:t>…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30056E5-F1E4-2446-B978-2A079A014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9" y="274320"/>
            <a:ext cx="3672894" cy="424732"/>
          </a:xfrm>
        </p:spPr>
        <p:txBody>
          <a:bodyPr/>
          <a:lstStyle/>
          <a:p>
            <a:r>
              <a:rPr lang="en-US" sz="2400" dirty="0"/>
              <a:t>Resonance absorption</a:t>
            </a:r>
          </a:p>
        </p:txBody>
      </p:sp>
    </p:spTree>
    <p:extLst>
      <p:ext uri="{BB962C8B-B14F-4D97-AF65-F5344CB8AC3E}">
        <p14:creationId xmlns:p14="http://schemas.microsoft.com/office/powerpoint/2010/main" val="32226265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88BAB670-CF62-D347-AAB0-B4A9370BF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9" y="274320"/>
            <a:ext cx="3033622" cy="424732"/>
          </a:xfrm>
        </p:spPr>
        <p:txBody>
          <a:bodyPr/>
          <a:lstStyle/>
          <a:p>
            <a:r>
              <a:rPr lang="en-US" sz="2400" dirty="0"/>
              <a:t>Inelastic scattering</a:t>
            </a:r>
          </a:p>
        </p:txBody>
      </p:sp>
      <p:pic>
        <p:nvPicPr>
          <p:cNvPr id="5" name="Picture 4" descr="Chart, diagram, surface chart&#10;&#10;Description automatically generated">
            <a:extLst>
              <a:ext uri="{FF2B5EF4-FFF2-40B4-BE49-F238E27FC236}">
                <a16:creationId xmlns:a16="http://schemas.microsoft.com/office/drawing/2014/main" id="{B1959CB3-99DF-A945-994B-43371CCE4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9366" y="792588"/>
            <a:ext cx="7600022" cy="5547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5876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Down Arrow 74">
            <a:extLst>
              <a:ext uri="{FF2B5EF4-FFF2-40B4-BE49-F238E27FC236}">
                <a16:creationId xmlns:a16="http://schemas.microsoft.com/office/drawing/2014/main" id="{EB4BC2BD-435D-4040-90E6-C48759297ED1}"/>
              </a:ext>
            </a:extLst>
          </p:cNvPr>
          <p:cNvSpPr/>
          <p:nvPr/>
        </p:nvSpPr>
        <p:spPr>
          <a:xfrm>
            <a:off x="6031442" y="1577285"/>
            <a:ext cx="791021" cy="4710228"/>
          </a:xfrm>
          <a:prstGeom prst="downArrow">
            <a:avLst/>
          </a:prstGeom>
          <a:solidFill>
            <a:srgbClr val="84BD98">
              <a:alpha val="50196"/>
            </a:srgb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id="{995DD8E1-057F-0644-8109-0CC4E755CDB7}"/>
              </a:ext>
            </a:extLst>
          </p:cNvPr>
          <p:cNvSpPr/>
          <p:nvPr/>
        </p:nvSpPr>
        <p:spPr>
          <a:xfrm rot="4179746" flipV="1">
            <a:off x="7543927" y="201737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2283CA48-39F0-DB4C-B4D6-728447AA18D5}"/>
              </a:ext>
            </a:extLst>
          </p:cNvPr>
          <p:cNvSpPr/>
          <p:nvPr/>
        </p:nvSpPr>
        <p:spPr>
          <a:xfrm rot="1959316" flipV="1">
            <a:off x="7083833" y="114522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ACAD9090-54FB-E248-84F5-B5C5D55F4A9C}"/>
              </a:ext>
            </a:extLst>
          </p:cNvPr>
          <p:cNvSpPr/>
          <p:nvPr/>
        </p:nvSpPr>
        <p:spPr>
          <a:xfrm rot="19640684">
            <a:off x="7086340" y="1225098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378EA1E5-9ED1-1044-BFE1-08E2C1FC8023}"/>
              </a:ext>
            </a:extLst>
          </p:cNvPr>
          <p:cNvSpPr/>
          <p:nvPr/>
        </p:nvSpPr>
        <p:spPr>
          <a:xfrm rot="17420254">
            <a:off x="7543928" y="756058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928E7F3-262D-134F-9ECA-6C487C236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274320"/>
            <a:ext cx="5663161" cy="424732"/>
          </a:xfrm>
        </p:spPr>
        <p:txBody>
          <a:bodyPr/>
          <a:lstStyle/>
          <a:p>
            <a:r>
              <a:rPr lang="en-US" sz="2400" dirty="0"/>
              <a:t>Data reduction to an absolute scale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A09A70F-6CD8-F24B-B6C5-6266F7888E7D}"/>
              </a:ext>
            </a:extLst>
          </p:cNvPr>
          <p:cNvSpPr/>
          <p:nvPr/>
        </p:nvSpPr>
        <p:spPr>
          <a:xfrm>
            <a:off x="5190750" y="1163582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Calibration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1931A9E-8615-A648-9ED0-E062672BF9B3}"/>
              </a:ext>
            </a:extLst>
          </p:cNvPr>
          <p:cNvSpPr/>
          <p:nvPr/>
        </p:nvSpPr>
        <p:spPr>
          <a:xfrm>
            <a:off x="6496773" y="2402381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Background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9772F7E-AF3A-704E-94F5-480B12AE1A5D}"/>
              </a:ext>
            </a:extLst>
          </p:cNvPr>
          <p:cNvSpPr/>
          <p:nvPr/>
        </p:nvSpPr>
        <p:spPr>
          <a:xfrm>
            <a:off x="3890592" y="3029598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Detector efficiency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AC8715E-0F8D-A442-ADCD-7630E3CAAAF7}"/>
              </a:ext>
            </a:extLst>
          </p:cNvPr>
          <p:cNvSpPr/>
          <p:nvPr/>
        </p:nvSpPr>
        <p:spPr>
          <a:xfrm>
            <a:off x="6490907" y="3612612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Inelastic scattering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819C511-4865-0744-ACAC-8DDD6F493230}"/>
              </a:ext>
            </a:extLst>
          </p:cNvPr>
          <p:cNvSpPr/>
          <p:nvPr/>
        </p:nvSpPr>
        <p:spPr>
          <a:xfrm>
            <a:off x="6490907" y="4822018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6E6E6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Absorption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512E149-68E9-E14E-A619-0E8070EBD40B}"/>
              </a:ext>
            </a:extLst>
          </p:cNvPr>
          <p:cNvSpPr/>
          <p:nvPr/>
        </p:nvSpPr>
        <p:spPr>
          <a:xfrm>
            <a:off x="3887423" y="4241711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6E6E6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Multiple scattering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CC6CF78-6801-E24C-A03B-14E58C4421FB}"/>
              </a:ext>
            </a:extLst>
          </p:cNvPr>
          <p:cNvSpPr/>
          <p:nvPr/>
        </p:nvSpPr>
        <p:spPr>
          <a:xfrm>
            <a:off x="3884726" y="1817485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Resonance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AAEC50C-9AB9-0A43-B061-9EF90C565FD1}"/>
              </a:ext>
            </a:extLst>
          </p:cNvPr>
          <p:cNvGrpSpPr/>
          <p:nvPr/>
        </p:nvGrpSpPr>
        <p:grpSpPr>
          <a:xfrm>
            <a:off x="8404924" y="536896"/>
            <a:ext cx="2530111" cy="1621482"/>
            <a:chOff x="5974618" y="858287"/>
            <a:chExt cx="2530111" cy="1621482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1D012C12-1C41-7445-878D-6D24DB11E4F6}"/>
                </a:ext>
              </a:extLst>
            </p:cNvPr>
            <p:cNvSpPr/>
            <p:nvPr/>
          </p:nvSpPr>
          <p:spPr>
            <a:xfrm>
              <a:off x="5974618" y="12849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Container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FEB59F92-6953-C74E-B85D-330732A4371F}"/>
                </a:ext>
              </a:extLst>
            </p:cNvPr>
            <p:cNvSpPr/>
            <p:nvPr/>
          </p:nvSpPr>
          <p:spPr>
            <a:xfrm>
              <a:off x="5974620" y="8582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Sample + Container</a:t>
              </a: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F5F21FCA-D150-6443-AC7A-039030268677}"/>
                </a:ext>
              </a:extLst>
            </p:cNvPr>
            <p:cNvSpPr/>
            <p:nvPr/>
          </p:nvSpPr>
          <p:spPr>
            <a:xfrm>
              <a:off x="5974618" y="1712540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Vanadium</a:t>
              </a: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140D4E85-65D1-D145-B9C0-F1534F9755D6}"/>
                </a:ext>
              </a:extLst>
            </p:cNvPr>
            <p:cNvSpPr/>
            <p:nvPr/>
          </p:nvSpPr>
          <p:spPr>
            <a:xfrm>
              <a:off x="5974618" y="2140093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Empty instrument</a:t>
              </a:r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9A6DBBF-76E5-984C-BA68-B20DE2E8BDE5}"/>
              </a:ext>
            </a:extLst>
          </p:cNvPr>
          <p:cNvSpPr/>
          <p:nvPr/>
        </p:nvSpPr>
        <p:spPr>
          <a:xfrm>
            <a:off x="3884726" y="5450812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Final scaling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C543033-0396-1446-9F7B-627483B96242}"/>
              </a:ext>
            </a:extLst>
          </p:cNvPr>
          <p:cNvSpPr/>
          <p:nvPr/>
        </p:nvSpPr>
        <p:spPr>
          <a:xfrm flipV="1">
            <a:off x="7622045" y="1291484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80B9767-EEFB-2444-8411-0385C77A4C84}"/>
              </a:ext>
            </a:extLst>
          </p:cNvPr>
          <p:cNvSpPr/>
          <p:nvPr/>
        </p:nvSpPr>
        <p:spPr>
          <a:xfrm flipV="1">
            <a:off x="8363813" y="667006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21393F-4DFE-6042-BDB0-281DC1D65842}"/>
              </a:ext>
            </a:extLst>
          </p:cNvPr>
          <p:cNvSpPr/>
          <p:nvPr/>
        </p:nvSpPr>
        <p:spPr>
          <a:xfrm flipV="1">
            <a:off x="8363813" y="1092323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B2B7BDD-3045-794D-ACDD-9A8DFD98A0BA}"/>
              </a:ext>
            </a:extLst>
          </p:cNvPr>
          <p:cNvSpPr/>
          <p:nvPr/>
        </p:nvSpPr>
        <p:spPr>
          <a:xfrm flipV="1">
            <a:off x="8363813" y="1519041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EBAFC6A-3B96-1340-8E8E-ED3FD99EA203}"/>
              </a:ext>
            </a:extLst>
          </p:cNvPr>
          <p:cNvSpPr/>
          <p:nvPr/>
        </p:nvSpPr>
        <p:spPr>
          <a:xfrm flipV="1">
            <a:off x="8363813" y="1947429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39DCD8D0-4B1D-144C-A233-BC3431DDAC95}"/>
              </a:ext>
            </a:extLst>
          </p:cNvPr>
          <p:cNvSpPr/>
          <p:nvPr/>
        </p:nvSpPr>
        <p:spPr>
          <a:xfrm>
            <a:off x="1877652" y="1160801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Raw data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10C67E4-70EF-7645-9341-9710546CADA0}"/>
              </a:ext>
            </a:extLst>
          </p:cNvPr>
          <p:cNvCxnSpPr>
            <a:cxnSpLocks/>
            <a:stCxn id="29" idx="3"/>
            <a:endCxn id="5" idx="1"/>
          </p:cNvCxnSpPr>
          <p:nvPr/>
        </p:nvCxnSpPr>
        <p:spPr>
          <a:xfrm>
            <a:off x="4350058" y="1329815"/>
            <a:ext cx="840692" cy="2781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32B7FE5D-5165-E04F-BB15-BBEFD0EA62E9}"/>
              </a:ext>
            </a:extLst>
          </p:cNvPr>
          <p:cNvSpPr/>
          <p:nvPr/>
        </p:nvSpPr>
        <p:spPr>
          <a:xfrm>
            <a:off x="5190749" y="6347005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Reduced data</a:t>
            </a:r>
          </a:p>
        </p:txBody>
      </p:sp>
    </p:spTree>
    <p:extLst>
      <p:ext uri="{BB962C8B-B14F-4D97-AF65-F5344CB8AC3E}">
        <p14:creationId xmlns:p14="http://schemas.microsoft.com/office/powerpoint/2010/main" val="37383055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Down Arrow 74">
            <a:extLst>
              <a:ext uri="{FF2B5EF4-FFF2-40B4-BE49-F238E27FC236}">
                <a16:creationId xmlns:a16="http://schemas.microsoft.com/office/drawing/2014/main" id="{EB4BC2BD-435D-4040-90E6-C48759297ED1}"/>
              </a:ext>
            </a:extLst>
          </p:cNvPr>
          <p:cNvSpPr/>
          <p:nvPr/>
        </p:nvSpPr>
        <p:spPr>
          <a:xfrm>
            <a:off x="6031442" y="1577285"/>
            <a:ext cx="791021" cy="4710228"/>
          </a:xfrm>
          <a:prstGeom prst="downArrow">
            <a:avLst/>
          </a:prstGeom>
          <a:solidFill>
            <a:srgbClr val="84BD98">
              <a:alpha val="50196"/>
            </a:srgb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id="{995DD8E1-057F-0644-8109-0CC4E755CDB7}"/>
              </a:ext>
            </a:extLst>
          </p:cNvPr>
          <p:cNvSpPr/>
          <p:nvPr/>
        </p:nvSpPr>
        <p:spPr>
          <a:xfrm rot="4179746" flipV="1">
            <a:off x="7543927" y="201737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2283CA48-39F0-DB4C-B4D6-728447AA18D5}"/>
              </a:ext>
            </a:extLst>
          </p:cNvPr>
          <p:cNvSpPr/>
          <p:nvPr/>
        </p:nvSpPr>
        <p:spPr>
          <a:xfrm rot="1959316" flipV="1">
            <a:off x="7083833" y="114522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ACAD9090-54FB-E248-84F5-B5C5D55F4A9C}"/>
              </a:ext>
            </a:extLst>
          </p:cNvPr>
          <p:cNvSpPr/>
          <p:nvPr/>
        </p:nvSpPr>
        <p:spPr>
          <a:xfrm rot="19640684">
            <a:off x="7086340" y="1225098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378EA1E5-9ED1-1044-BFE1-08E2C1FC8023}"/>
              </a:ext>
            </a:extLst>
          </p:cNvPr>
          <p:cNvSpPr/>
          <p:nvPr/>
        </p:nvSpPr>
        <p:spPr>
          <a:xfrm rot="17420254">
            <a:off x="7543928" y="756058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928E7F3-262D-134F-9ECA-6C487C236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274320"/>
            <a:ext cx="5663161" cy="424732"/>
          </a:xfrm>
        </p:spPr>
        <p:txBody>
          <a:bodyPr/>
          <a:lstStyle/>
          <a:p>
            <a:r>
              <a:rPr lang="en-US" sz="2400" dirty="0"/>
              <a:t>Data reduction to an absolute scale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A09A70F-6CD8-F24B-B6C5-6266F7888E7D}"/>
              </a:ext>
            </a:extLst>
          </p:cNvPr>
          <p:cNvSpPr/>
          <p:nvPr/>
        </p:nvSpPr>
        <p:spPr>
          <a:xfrm>
            <a:off x="5190750" y="1163582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Calibration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1931A9E-8615-A648-9ED0-E062672BF9B3}"/>
              </a:ext>
            </a:extLst>
          </p:cNvPr>
          <p:cNvSpPr/>
          <p:nvPr/>
        </p:nvSpPr>
        <p:spPr>
          <a:xfrm>
            <a:off x="6496773" y="2402381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Background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9772F7E-AF3A-704E-94F5-480B12AE1A5D}"/>
              </a:ext>
            </a:extLst>
          </p:cNvPr>
          <p:cNvSpPr/>
          <p:nvPr/>
        </p:nvSpPr>
        <p:spPr>
          <a:xfrm>
            <a:off x="3890592" y="3029598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Detector efficiency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AC8715E-0F8D-A442-ADCD-7630E3CAAAF7}"/>
              </a:ext>
            </a:extLst>
          </p:cNvPr>
          <p:cNvSpPr/>
          <p:nvPr/>
        </p:nvSpPr>
        <p:spPr>
          <a:xfrm>
            <a:off x="6490907" y="3612612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Inelastic scattering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819C511-4865-0744-ACAC-8DDD6F493230}"/>
              </a:ext>
            </a:extLst>
          </p:cNvPr>
          <p:cNvSpPr/>
          <p:nvPr/>
        </p:nvSpPr>
        <p:spPr>
          <a:xfrm>
            <a:off x="6490907" y="4822018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Absorption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512E149-68E9-E14E-A619-0E8070EBD40B}"/>
              </a:ext>
            </a:extLst>
          </p:cNvPr>
          <p:cNvSpPr/>
          <p:nvPr/>
        </p:nvSpPr>
        <p:spPr>
          <a:xfrm>
            <a:off x="3887423" y="4241711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Multiple scattering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CC6CF78-6801-E24C-A03B-14E58C4421FB}"/>
              </a:ext>
            </a:extLst>
          </p:cNvPr>
          <p:cNvSpPr/>
          <p:nvPr/>
        </p:nvSpPr>
        <p:spPr>
          <a:xfrm>
            <a:off x="3884726" y="1817485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Resonance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AAEC50C-9AB9-0A43-B061-9EF90C565FD1}"/>
              </a:ext>
            </a:extLst>
          </p:cNvPr>
          <p:cNvGrpSpPr/>
          <p:nvPr/>
        </p:nvGrpSpPr>
        <p:grpSpPr>
          <a:xfrm>
            <a:off x="8404924" y="536896"/>
            <a:ext cx="2530111" cy="1621482"/>
            <a:chOff x="5974618" y="858287"/>
            <a:chExt cx="2530111" cy="1621482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1D012C12-1C41-7445-878D-6D24DB11E4F6}"/>
                </a:ext>
              </a:extLst>
            </p:cNvPr>
            <p:cNvSpPr/>
            <p:nvPr/>
          </p:nvSpPr>
          <p:spPr>
            <a:xfrm>
              <a:off x="5974618" y="12849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Container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FEB59F92-6953-C74E-B85D-330732A4371F}"/>
                </a:ext>
              </a:extLst>
            </p:cNvPr>
            <p:cNvSpPr/>
            <p:nvPr/>
          </p:nvSpPr>
          <p:spPr>
            <a:xfrm>
              <a:off x="5974620" y="8582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Sample + Container</a:t>
              </a: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F5F21FCA-D150-6443-AC7A-039030268677}"/>
                </a:ext>
              </a:extLst>
            </p:cNvPr>
            <p:cNvSpPr/>
            <p:nvPr/>
          </p:nvSpPr>
          <p:spPr>
            <a:xfrm>
              <a:off x="5974618" y="1712540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Vanadium</a:t>
              </a: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140D4E85-65D1-D145-B9C0-F1534F9755D6}"/>
                </a:ext>
              </a:extLst>
            </p:cNvPr>
            <p:cNvSpPr/>
            <p:nvPr/>
          </p:nvSpPr>
          <p:spPr>
            <a:xfrm>
              <a:off x="5974618" y="2140093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Empty instrument</a:t>
              </a:r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9A6DBBF-76E5-984C-BA68-B20DE2E8BDE5}"/>
              </a:ext>
            </a:extLst>
          </p:cNvPr>
          <p:cNvSpPr/>
          <p:nvPr/>
        </p:nvSpPr>
        <p:spPr>
          <a:xfrm>
            <a:off x="3884726" y="5450812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Final scaling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C543033-0396-1446-9F7B-627483B96242}"/>
              </a:ext>
            </a:extLst>
          </p:cNvPr>
          <p:cNvSpPr/>
          <p:nvPr/>
        </p:nvSpPr>
        <p:spPr>
          <a:xfrm flipV="1">
            <a:off x="7622045" y="1291484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80B9767-EEFB-2444-8411-0385C77A4C84}"/>
              </a:ext>
            </a:extLst>
          </p:cNvPr>
          <p:cNvSpPr/>
          <p:nvPr/>
        </p:nvSpPr>
        <p:spPr>
          <a:xfrm flipV="1">
            <a:off x="8363813" y="667006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21393F-4DFE-6042-BDB0-281DC1D65842}"/>
              </a:ext>
            </a:extLst>
          </p:cNvPr>
          <p:cNvSpPr/>
          <p:nvPr/>
        </p:nvSpPr>
        <p:spPr>
          <a:xfrm flipV="1">
            <a:off x="8363813" y="1092323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B2B7BDD-3045-794D-ACDD-9A8DFD98A0BA}"/>
              </a:ext>
            </a:extLst>
          </p:cNvPr>
          <p:cNvSpPr/>
          <p:nvPr/>
        </p:nvSpPr>
        <p:spPr>
          <a:xfrm flipV="1">
            <a:off x="8363813" y="1519041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EBAFC6A-3B96-1340-8E8E-ED3FD99EA203}"/>
              </a:ext>
            </a:extLst>
          </p:cNvPr>
          <p:cNvSpPr/>
          <p:nvPr/>
        </p:nvSpPr>
        <p:spPr>
          <a:xfrm flipV="1">
            <a:off x="8363813" y="1947429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39DCD8D0-4B1D-144C-A233-BC3431DDAC95}"/>
              </a:ext>
            </a:extLst>
          </p:cNvPr>
          <p:cNvSpPr/>
          <p:nvPr/>
        </p:nvSpPr>
        <p:spPr>
          <a:xfrm>
            <a:off x="1877652" y="1160801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Raw data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10C67E4-70EF-7645-9341-9710546CADA0}"/>
              </a:ext>
            </a:extLst>
          </p:cNvPr>
          <p:cNvCxnSpPr>
            <a:cxnSpLocks/>
            <a:stCxn id="29" idx="3"/>
            <a:endCxn id="5" idx="1"/>
          </p:cNvCxnSpPr>
          <p:nvPr/>
        </p:nvCxnSpPr>
        <p:spPr>
          <a:xfrm>
            <a:off x="4350058" y="1329815"/>
            <a:ext cx="840692" cy="2781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32B7FE5D-5165-E04F-BB15-BBEFD0EA62E9}"/>
              </a:ext>
            </a:extLst>
          </p:cNvPr>
          <p:cNvSpPr/>
          <p:nvPr/>
        </p:nvSpPr>
        <p:spPr>
          <a:xfrm>
            <a:off x="5190749" y="6347005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Reduced data</a:t>
            </a:r>
          </a:p>
        </p:txBody>
      </p:sp>
    </p:spTree>
    <p:extLst>
      <p:ext uri="{BB962C8B-B14F-4D97-AF65-F5344CB8AC3E}">
        <p14:creationId xmlns:p14="http://schemas.microsoft.com/office/powerpoint/2010/main" val="3111748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Down Arrow 74">
            <a:extLst>
              <a:ext uri="{FF2B5EF4-FFF2-40B4-BE49-F238E27FC236}">
                <a16:creationId xmlns:a16="http://schemas.microsoft.com/office/drawing/2014/main" id="{EB4BC2BD-435D-4040-90E6-C48759297ED1}"/>
              </a:ext>
            </a:extLst>
          </p:cNvPr>
          <p:cNvSpPr/>
          <p:nvPr/>
        </p:nvSpPr>
        <p:spPr>
          <a:xfrm>
            <a:off x="6031442" y="1577285"/>
            <a:ext cx="791021" cy="4710228"/>
          </a:xfrm>
          <a:prstGeom prst="downArrow">
            <a:avLst/>
          </a:prstGeom>
          <a:solidFill>
            <a:srgbClr val="84BD98">
              <a:alpha val="50196"/>
            </a:srgb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id="{995DD8E1-057F-0644-8109-0CC4E755CDB7}"/>
              </a:ext>
            </a:extLst>
          </p:cNvPr>
          <p:cNvSpPr/>
          <p:nvPr/>
        </p:nvSpPr>
        <p:spPr>
          <a:xfrm rot="4179746" flipV="1">
            <a:off x="7543927" y="201737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2283CA48-39F0-DB4C-B4D6-728447AA18D5}"/>
              </a:ext>
            </a:extLst>
          </p:cNvPr>
          <p:cNvSpPr/>
          <p:nvPr/>
        </p:nvSpPr>
        <p:spPr>
          <a:xfrm rot="1959316" flipV="1">
            <a:off x="7083833" y="114522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ACAD9090-54FB-E248-84F5-B5C5D55F4A9C}"/>
              </a:ext>
            </a:extLst>
          </p:cNvPr>
          <p:cNvSpPr/>
          <p:nvPr/>
        </p:nvSpPr>
        <p:spPr>
          <a:xfrm rot="19640684">
            <a:off x="7086340" y="1225098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378EA1E5-9ED1-1044-BFE1-08E2C1FC8023}"/>
              </a:ext>
            </a:extLst>
          </p:cNvPr>
          <p:cNvSpPr/>
          <p:nvPr/>
        </p:nvSpPr>
        <p:spPr>
          <a:xfrm rot="17420254">
            <a:off x="7543928" y="756058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928E7F3-262D-134F-9ECA-6C487C236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274320"/>
            <a:ext cx="5784915" cy="424732"/>
          </a:xfrm>
        </p:spPr>
        <p:txBody>
          <a:bodyPr/>
          <a:lstStyle/>
          <a:p>
            <a:r>
              <a:rPr lang="en-US" sz="2400" dirty="0"/>
              <a:t>Data reduction to an absolute scale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A09A70F-6CD8-F24B-B6C5-6266F7888E7D}"/>
              </a:ext>
            </a:extLst>
          </p:cNvPr>
          <p:cNvSpPr/>
          <p:nvPr/>
        </p:nvSpPr>
        <p:spPr>
          <a:xfrm>
            <a:off x="5190750" y="1163582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Calibration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1931A9E-8615-A648-9ED0-E062672BF9B3}"/>
              </a:ext>
            </a:extLst>
          </p:cNvPr>
          <p:cNvSpPr/>
          <p:nvPr/>
        </p:nvSpPr>
        <p:spPr>
          <a:xfrm>
            <a:off x="6496773" y="2402381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Background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9772F7E-AF3A-704E-94F5-480B12AE1A5D}"/>
              </a:ext>
            </a:extLst>
          </p:cNvPr>
          <p:cNvSpPr/>
          <p:nvPr/>
        </p:nvSpPr>
        <p:spPr>
          <a:xfrm>
            <a:off x="3890592" y="3029598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Detector efficiency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AC8715E-0F8D-A442-ADCD-7630E3CAAAF7}"/>
              </a:ext>
            </a:extLst>
          </p:cNvPr>
          <p:cNvSpPr/>
          <p:nvPr/>
        </p:nvSpPr>
        <p:spPr>
          <a:xfrm>
            <a:off x="6490907" y="3612612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Inelastic scattering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819C511-4865-0744-ACAC-8DDD6F493230}"/>
              </a:ext>
            </a:extLst>
          </p:cNvPr>
          <p:cNvSpPr/>
          <p:nvPr/>
        </p:nvSpPr>
        <p:spPr>
          <a:xfrm>
            <a:off x="6490907" y="4822018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Absorption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512E149-68E9-E14E-A619-0E8070EBD40B}"/>
              </a:ext>
            </a:extLst>
          </p:cNvPr>
          <p:cNvSpPr/>
          <p:nvPr/>
        </p:nvSpPr>
        <p:spPr>
          <a:xfrm>
            <a:off x="3887423" y="4241711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Multiple scattering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CC6CF78-6801-E24C-A03B-14E58C4421FB}"/>
              </a:ext>
            </a:extLst>
          </p:cNvPr>
          <p:cNvSpPr/>
          <p:nvPr/>
        </p:nvSpPr>
        <p:spPr>
          <a:xfrm>
            <a:off x="3884726" y="1817485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Resonance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AAEC50C-9AB9-0A43-B061-9EF90C565FD1}"/>
              </a:ext>
            </a:extLst>
          </p:cNvPr>
          <p:cNvGrpSpPr/>
          <p:nvPr/>
        </p:nvGrpSpPr>
        <p:grpSpPr>
          <a:xfrm>
            <a:off x="8404924" y="536896"/>
            <a:ext cx="2530111" cy="1621482"/>
            <a:chOff x="5974618" y="858287"/>
            <a:chExt cx="2530111" cy="1621482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1D012C12-1C41-7445-878D-6D24DB11E4F6}"/>
                </a:ext>
              </a:extLst>
            </p:cNvPr>
            <p:cNvSpPr/>
            <p:nvPr/>
          </p:nvSpPr>
          <p:spPr>
            <a:xfrm>
              <a:off x="5974618" y="12849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Container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FEB59F92-6953-C74E-B85D-330732A4371F}"/>
                </a:ext>
              </a:extLst>
            </p:cNvPr>
            <p:cNvSpPr/>
            <p:nvPr/>
          </p:nvSpPr>
          <p:spPr>
            <a:xfrm>
              <a:off x="5974620" y="8582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Sample + Container</a:t>
              </a: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F5F21FCA-D150-6443-AC7A-039030268677}"/>
                </a:ext>
              </a:extLst>
            </p:cNvPr>
            <p:cNvSpPr/>
            <p:nvPr/>
          </p:nvSpPr>
          <p:spPr>
            <a:xfrm>
              <a:off x="5974618" y="1712540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Vanadium</a:t>
              </a: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140D4E85-65D1-D145-B9C0-F1534F9755D6}"/>
                </a:ext>
              </a:extLst>
            </p:cNvPr>
            <p:cNvSpPr/>
            <p:nvPr/>
          </p:nvSpPr>
          <p:spPr>
            <a:xfrm>
              <a:off x="5974618" y="2140093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Empty instrument</a:t>
              </a:r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9A6DBBF-76E5-984C-BA68-B20DE2E8BDE5}"/>
              </a:ext>
            </a:extLst>
          </p:cNvPr>
          <p:cNvSpPr/>
          <p:nvPr/>
        </p:nvSpPr>
        <p:spPr>
          <a:xfrm>
            <a:off x="3884726" y="5450812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Final scaling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C543033-0396-1446-9F7B-627483B96242}"/>
              </a:ext>
            </a:extLst>
          </p:cNvPr>
          <p:cNvSpPr/>
          <p:nvPr/>
        </p:nvSpPr>
        <p:spPr>
          <a:xfrm flipV="1">
            <a:off x="7622045" y="1291484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80B9767-EEFB-2444-8411-0385C77A4C84}"/>
              </a:ext>
            </a:extLst>
          </p:cNvPr>
          <p:cNvSpPr/>
          <p:nvPr/>
        </p:nvSpPr>
        <p:spPr>
          <a:xfrm flipV="1">
            <a:off x="8363813" y="667006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21393F-4DFE-6042-BDB0-281DC1D65842}"/>
              </a:ext>
            </a:extLst>
          </p:cNvPr>
          <p:cNvSpPr/>
          <p:nvPr/>
        </p:nvSpPr>
        <p:spPr>
          <a:xfrm flipV="1">
            <a:off x="8363813" y="1092323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B2B7BDD-3045-794D-ACDD-9A8DFD98A0BA}"/>
              </a:ext>
            </a:extLst>
          </p:cNvPr>
          <p:cNvSpPr/>
          <p:nvPr/>
        </p:nvSpPr>
        <p:spPr>
          <a:xfrm flipV="1">
            <a:off x="8363813" y="1519041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EBAFC6A-3B96-1340-8E8E-ED3FD99EA203}"/>
              </a:ext>
            </a:extLst>
          </p:cNvPr>
          <p:cNvSpPr/>
          <p:nvPr/>
        </p:nvSpPr>
        <p:spPr>
          <a:xfrm flipV="1">
            <a:off x="8363813" y="1947429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39DCD8D0-4B1D-144C-A233-BC3431DDAC95}"/>
              </a:ext>
            </a:extLst>
          </p:cNvPr>
          <p:cNvSpPr/>
          <p:nvPr/>
        </p:nvSpPr>
        <p:spPr>
          <a:xfrm>
            <a:off x="1877652" y="1160801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Raw data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10C67E4-70EF-7645-9341-9710546CADA0}"/>
              </a:ext>
            </a:extLst>
          </p:cNvPr>
          <p:cNvCxnSpPr>
            <a:cxnSpLocks/>
            <a:stCxn id="29" idx="3"/>
            <a:endCxn id="5" idx="1"/>
          </p:cNvCxnSpPr>
          <p:nvPr/>
        </p:nvCxnSpPr>
        <p:spPr>
          <a:xfrm>
            <a:off x="4350058" y="1329815"/>
            <a:ext cx="840692" cy="2781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32B7FE5D-5165-E04F-BB15-BBEFD0EA62E9}"/>
              </a:ext>
            </a:extLst>
          </p:cNvPr>
          <p:cNvSpPr/>
          <p:nvPr/>
        </p:nvSpPr>
        <p:spPr>
          <a:xfrm>
            <a:off x="5190749" y="6347005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Reduced data</a:t>
            </a:r>
          </a:p>
        </p:txBody>
      </p:sp>
    </p:spTree>
    <p:extLst>
      <p:ext uri="{BB962C8B-B14F-4D97-AF65-F5344CB8AC3E}">
        <p14:creationId xmlns:p14="http://schemas.microsoft.com/office/powerpoint/2010/main" val="40436914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17E6B8A8-8DB5-4B87-AB66-55E1894D2414}"/>
              </a:ext>
            </a:extLst>
          </p:cNvPr>
          <p:cNvGrpSpPr/>
          <p:nvPr/>
        </p:nvGrpSpPr>
        <p:grpSpPr>
          <a:xfrm>
            <a:off x="1257300" y="1708933"/>
            <a:ext cx="9677399" cy="3440134"/>
            <a:chOff x="1098885" y="1629171"/>
            <a:chExt cx="9677399" cy="3440134"/>
          </a:xfrm>
        </p:grpSpPr>
        <p:pic>
          <p:nvPicPr>
            <p:cNvPr id="3" name="Picture 2" descr="Diagram&#10;&#10;Description automatically generated with low confidence">
              <a:extLst>
                <a:ext uri="{FF2B5EF4-FFF2-40B4-BE49-F238E27FC236}">
                  <a16:creationId xmlns:a16="http://schemas.microsoft.com/office/drawing/2014/main" id="{F297E824-B896-4620-99C5-F53E398577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2514" t="14152" r="20089" b="32281"/>
            <a:stretch/>
          </p:blipFill>
          <p:spPr>
            <a:xfrm>
              <a:off x="5486400" y="2085348"/>
              <a:ext cx="3352800" cy="2975936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098F7A9-5D9D-488E-8F77-3B7FE7B3743E}"/>
                </a:ext>
              </a:extLst>
            </p:cNvPr>
            <p:cNvSpPr txBox="1"/>
            <p:nvPr/>
          </p:nvSpPr>
          <p:spPr>
            <a:xfrm>
              <a:off x="4291263" y="3697706"/>
              <a:ext cx="1291390" cy="590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Incoming beam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70A85E9-2F93-4A79-A893-047CA4BBA426}"/>
                </a:ext>
              </a:extLst>
            </p:cNvPr>
            <p:cNvSpPr txBox="1"/>
            <p:nvPr/>
          </p:nvSpPr>
          <p:spPr>
            <a:xfrm>
              <a:off x="7774807" y="2192155"/>
              <a:ext cx="286351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b="1" dirty="0">
                  <a:latin typeface="+mn-lt"/>
                </a:rPr>
                <a:t>z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92DA2D2-7D0D-4D2F-A46E-B214D4C89765}"/>
                </a:ext>
              </a:extLst>
            </p:cNvPr>
            <p:cNvSpPr txBox="1"/>
            <p:nvPr/>
          </p:nvSpPr>
          <p:spPr>
            <a:xfrm>
              <a:off x="8552849" y="2991053"/>
              <a:ext cx="286351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b="1" dirty="0">
                  <a:latin typeface="+mn-lt"/>
                </a:rPr>
                <a:t>x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773D000-CBC2-433B-91EC-9EE54492D8D6}"/>
                </a:ext>
              </a:extLst>
            </p:cNvPr>
            <p:cNvSpPr txBox="1"/>
            <p:nvPr/>
          </p:nvSpPr>
          <p:spPr>
            <a:xfrm>
              <a:off x="6979519" y="4727673"/>
              <a:ext cx="286351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b="1" dirty="0">
                  <a:latin typeface="+mn-lt"/>
                </a:rPr>
                <a:t>y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A147B52C-288D-421A-BF75-6541BEEF8D8F}"/>
                    </a:ext>
                  </a:extLst>
                </p:cNvPr>
                <p:cNvSpPr txBox="1"/>
                <p:nvPr/>
              </p:nvSpPr>
              <p:spPr>
                <a:xfrm flipH="1">
                  <a:off x="8193505" y="4082716"/>
                  <a:ext cx="1323474" cy="590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US" dirty="0">
                      <a:latin typeface="+mn-lt"/>
                    </a:rPr>
                    <a:t>Azimuthal angle (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𝜙</m:t>
                      </m:r>
                    </m:oMath>
                  </a14:m>
                  <a:r>
                    <a:rPr lang="en-US" dirty="0">
                      <a:latin typeface="+mn-lt"/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A147B52C-288D-421A-BF75-6541BEEF8D8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8193505" y="4082716"/>
                  <a:ext cx="1323474" cy="590931"/>
                </a:xfrm>
                <a:prstGeom prst="rect">
                  <a:avLst/>
                </a:prstGeom>
                <a:blipFill>
                  <a:blip r:embed="rId3"/>
                  <a:stretch>
                    <a:fillRect l="-2304" t="-11340" r="-6452" b="-1546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83015EE4-4B69-4D56-B212-397E1D8D1AD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611980" y="3580968"/>
              <a:ext cx="1227220" cy="549874"/>
            </a:xfrm>
            <a:prstGeom prst="straightConnector1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161147D5-B344-451F-994E-944928042373}"/>
                    </a:ext>
                  </a:extLst>
                </p:cNvPr>
                <p:cNvSpPr txBox="1"/>
                <p:nvPr/>
              </p:nvSpPr>
              <p:spPr>
                <a:xfrm flipH="1">
                  <a:off x="8665143" y="2430893"/>
                  <a:ext cx="1323474" cy="590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US" dirty="0">
                      <a:latin typeface="+mn-lt"/>
                    </a:rPr>
                    <a:t>Scattering angle (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𝜃</m:t>
                      </m:r>
                    </m:oMath>
                  </a14:m>
                  <a:r>
                    <a:rPr lang="en-US" dirty="0">
                      <a:latin typeface="+mn-lt"/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161147D5-B344-451F-994E-94492804237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8665143" y="2430893"/>
                  <a:ext cx="1323474" cy="590931"/>
                </a:xfrm>
                <a:prstGeom prst="rect">
                  <a:avLst/>
                </a:prstGeom>
                <a:blipFill>
                  <a:blip r:embed="rId4"/>
                  <a:stretch>
                    <a:fillRect l="-3670" t="-11340" r="-7339" b="-1546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00F8417-7F68-4180-A078-4C004CCC90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39239" y="2775285"/>
              <a:ext cx="827771" cy="254560"/>
            </a:xfrm>
            <a:prstGeom prst="straightConnector1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E513492-DB55-4009-8252-74FB2C03A450}"/>
                </a:ext>
              </a:extLst>
            </p:cNvPr>
            <p:cNvSpPr txBox="1"/>
            <p:nvPr/>
          </p:nvSpPr>
          <p:spPr>
            <a:xfrm flipH="1">
              <a:off x="7250229" y="1629171"/>
              <a:ext cx="2205789" cy="590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Debye-Scherrer cone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6E03146-DDD1-4FF7-8861-2B89CD63524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51558" y="2005264"/>
              <a:ext cx="505326" cy="561473"/>
            </a:xfrm>
            <a:prstGeom prst="straightConnector1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1B2DF50-51B4-4B06-8AC6-B5D37D56871B}"/>
                </a:ext>
              </a:extLst>
            </p:cNvPr>
            <p:cNvSpPr txBox="1"/>
            <p:nvPr/>
          </p:nvSpPr>
          <p:spPr>
            <a:xfrm flipH="1">
              <a:off x="9452810" y="3256804"/>
              <a:ext cx="1323474" cy="590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Outgoing beam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4BD27BB4-0E67-4AD3-B70F-07BFC2C7D3C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317831" y="3561348"/>
              <a:ext cx="1315454" cy="32086"/>
            </a:xfrm>
            <a:prstGeom prst="straightConnector1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5EC2BF6-0BB8-4215-AEB0-3FD6065AF999}"/>
                </a:ext>
              </a:extLst>
            </p:cNvPr>
            <p:cNvSpPr txBox="1"/>
            <p:nvPr/>
          </p:nvSpPr>
          <p:spPr>
            <a:xfrm>
              <a:off x="1098885" y="3085988"/>
              <a:ext cx="3352800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b="1" dirty="0">
                  <a:latin typeface="+mn-lt"/>
                </a:rPr>
                <a:t>Scattering local coordinate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9447505-9CDA-4894-BFEB-FF446EF17A1C}"/>
                </a:ext>
              </a:extLst>
            </p:cNvPr>
            <p:cNvSpPr txBox="1"/>
            <p:nvPr/>
          </p:nvSpPr>
          <p:spPr>
            <a:xfrm flipH="1">
              <a:off x="4808621" y="2688213"/>
              <a:ext cx="1107708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In-plane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4DE091C8-E845-4814-AAD9-3A0EF13BED13}"/>
                </a:ext>
              </a:extLst>
            </p:cNvPr>
            <p:cNvCxnSpPr>
              <a:cxnSpLocks/>
            </p:cNvCxnSpPr>
            <p:nvPr/>
          </p:nvCxnSpPr>
          <p:spPr>
            <a:xfrm>
              <a:off x="5840930" y="2902565"/>
              <a:ext cx="904774" cy="225646"/>
            </a:xfrm>
            <a:prstGeom prst="straightConnector1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6980E95-5B66-40B0-B193-B49C8A2503F1}"/>
                </a:ext>
              </a:extLst>
            </p:cNvPr>
            <p:cNvSpPr txBox="1"/>
            <p:nvPr/>
          </p:nvSpPr>
          <p:spPr>
            <a:xfrm>
              <a:off x="3799329" y="1863222"/>
              <a:ext cx="1914307" cy="590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Sample (of</a:t>
              </a:r>
            </a:p>
            <a:p>
              <a:pPr algn="ctr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cylinder shape)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42D7A28-34FD-49F6-9353-0DF2DED824E8}"/>
                </a:ext>
              </a:extLst>
            </p:cNvPr>
            <p:cNvCxnSpPr>
              <a:cxnSpLocks/>
            </p:cNvCxnSpPr>
            <p:nvPr/>
          </p:nvCxnSpPr>
          <p:spPr>
            <a:xfrm>
              <a:off x="5481289" y="2094292"/>
              <a:ext cx="1018271" cy="83628"/>
            </a:xfrm>
            <a:prstGeom prst="straightConnector1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570514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41CAAA30-28B9-473E-8451-4EA3C3EF1658}"/>
              </a:ext>
            </a:extLst>
          </p:cNvPr>
          <p:cNvGrpSpPr/>
          <p:nvPr/>
        </p:nvGrpSpPr>
        <p:grpSpPr>
          <a:xfrm>
            <a:off x="513346" y="1665566"/>
            <a:ext cx="5362073" cy="3526867"/>
            <a:chOff x="537409" y="1644544"/>
            <a:chExt cx="5362073" cy="3526867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D07E2C61-6B26-46ED-AD10-2823E6CB75E5}"/>
                </a:ext>
              </a:extLst>
            </p:cNvPr>
            <p:cNvSpPr/>
            <p:nvPr/>
          </p:nvSpPr>
          <p:spPr>
            <a:xfrm>
              <a:off x="2654968" y="2767262"/>
              <a:ext cx="1973179" cy="1973179"/>
            </a:xfrm>
            <a:prstGeom prst="ellipse">
              <a:avLst/>
            </a:prstGeom>
            <a:solidFill>
              <a:srgbClr val="84BD98"/>
            </a:solidFill>
            <a:ln w="38100">
              <a:solidFill>
                <a:schemeClr val="bg2"/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4F17F07A-F8A9-4022-B16D-B6AABEA6310C}"/>
                </a:ext>
              </a:extLst>
            </p:cNvPr>
            <p:cNvCxnSpPr>
              <a:cxnSpLocks/>
            </p:cNvCxnSpPr>
            <p:nvPr/>
          </p:nvCxnSpPr>
          <p:spPr>
            <a:xfrm>
              <a:off x="537409" y="3557932"/>
              <a:ext cx="2807368" cy="0"/>
            </a:xfrm>
            <a:prstGeom prst="straightConnector1">
              <a:avLst/>
            </a:prstGeom>
            <a:ln w="28575">
              <a:solidFill>
                <a:schemeClr val="bg1">
                  <a:lumMod val="50000"/>
                </a:schemeClr>
              </a:solidFill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E724C60D-5D73-4B87-BAF7-C1D815B7DD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41557" y="2326105"/>
              <a:ext cx="1764631" cy="1231826"/>
            </a:xfrm>
            <a:prstGeom prst="straightConnector1">
              <a:avLst/>
            </a:prstGeom>
            <a:ln w="28575">
              <a:solidFill>
                <a:schemeClr val="bg1">
                  <a:lumMod val="50000"/>
                </a:schemeClr>
              </a:solidFill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Arc 7">
              <a:extLst>
                <a:ext uri="{FF2B5EF4-FFF2-40B4-BE49-F238E27FC236}">
                  <a16:creationId xmlns:a16="http://schemas.microsoft.com/office/drawing/2014/main" id="{A172EAAE-022E-47F5-AC35-5214CE044647}"/>
                </a:ext>
              </a:extLst>
            </p:cNvPr>
            <p:cNvSpPr/>
            <p:nvPr/>
          </p:nvSpPr>
          <p:spPr>
            <a:xfrm>
              <a:off x="4912893" y="1883240"/>
              <a:ext cx="986589" cy="1058778"/>
            </a:xfrm>
            <a:prstGeom prst="arc">
              <a:avLst/>
            </a:prstGeom>
            <a:ln w="28575">
              <a:solidFill>
                <a:schemeClr val="bg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083CD7B-0D10-4C14-83F7-06078F8799BF}"/>
                </a:ext>
              </a:extLst>
            </p:cNvPr>
            <p:cNvCxnSpPr>
              <a:cxnSpLocks/>
            </p:cNvCxnSpPr>
            <p:nvPr/>
          </p:nvCxnSpPr>
          <p:spPr>
            <a:xfrm>
              <a:off x="2705350" y="3557931"/>
              <a:ext cx="639427" cy="0"/>
            </a:xfrm>
            <a:prstGeom prst="line">
              <a:avLst/>
            </a:prstGeom>
            <a:ln w="28575">
              <a:solidFill>
                <a:srgbClr val="FF0000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6917FFA-DE24-46DA-AE1A-AD8012D21E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41557" y="3075322"/>
              <a:ext cx="694949" cy="481826"/>
            </a:xfrm>
            <a:prstGeom prst="line">
              <a:avLst/>
            </a:prstGeom>
            <a:ln w="28575">
              <a:solidFill>
                <a:srgbClr val="FF0000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6FD27FC-21DD-4035-AE06-D354402304C6}"/>
                </a:ext>
              </a:extLst>
            </p:cNvPr>
            <p:cNvSpPr/>
            <p:nvPr/>
          </p:nvSpPr>
          <p:spPr>
            <a:xfrm>
              <a:off x="3344778" y="3409542"/>
              <a:ext cx="296779" cy="29677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F4D1A8D3-BBFF-442A-8DB1-85AE21500209}"/>
                    </a:ext>
                  </a:extLst>
                </p:cNvPr>
                <p:cNvSpPr txBox="1"/>
                <p:nvPr/>
              </p:nvSpPr>
              <p:spPr>
                <a:xfrm>
                  <a:off x="2915249" y="3629201"/>
                  <a:ext cx="289566" cy="2492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F4D1A8D3-BBFF-442A-8DB1-85AE215002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5249" y="3629201"/>
                  <a:ext cx="289566" cy="249299"/>
                </a:xfrm>
                <a:prstGeom prst="rect">
                  <a:avLst/>
                </a:prstGeom>
                <a:blipFill>
                  <a:blip r:embed="rId2"/>
                  <a:stretch>
                    <a:fillRect l="-16667" t="-2439" r="-4167" b="-1951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096D1393-0BF0-4A30-B6DB-F48E049BF60C}"/>
                    </a:ext>
                  </a:extLst>
                </p:cNvPr>
                <p:cNvSpPr txBox="1"/>
                <p:nvPr/>
              </p:nvSpPr>
              <p:spPr>
                <a:xfrm>
                  <a:off x="3938336" y="3401996"/>
                  <a:ext cx="294888" cy="2492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096D1393-0BF0-4A30-B6DB-F48E049BF6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38336" y="3401996"/>
                  <a:ext cx="294888" cy="249299"/>
                </a:xfrm>
                <a:prstGeom prst="rect">
                  <a:avLst/>
                </a:prstGeom>
                <a:blipFill>
                  <a:blip r:embed="rId3"/>
                  <a:stretch>
                    <a:fillRect l="-16667" t="-2500" r="-6250" b="-2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4303BBD-5B5B-4136-88E9-B29B93663C4F}"/>
                </a:ext>
              </a:extLst>
            </p:cNvPr>
            <p:cNvSpPr txBox="1"/>
            <p:nvPr/>
          </p:nvSpPr>
          <p:spPr>
            <a:xfrm>
              <a:off x="3127634" y="4829779"/>
              <a:ext cx="1027845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Sample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9E88D3-9E7A-43E6-9EC5-24EA07973F6E}"/>
                </a:ext>
              </a:extLst>
            </p:cNvPr>
            <p:cNvSpPr txBox="1"/>
            <p:nvPr/>
          </p:nvSpPr>
          <p:spPr>
            <a:xfrm>
              <a:off x="4233224" y="1644544"/>
              <a:ext cx="1183337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Detector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47AB67BE-D891-4E34-94E9-61A2414E46FF}"/>
              </a:ext>
            </a:extLst>
          </p:cNvPr>
          <p:cNvSpPr txBox="1"/>
          <p:nvPr/>
        </p:nvSpPr>
        <p:spPr>
          <a:xfrm>
            <a:off x="6555088" y="425116"/>
            <a:ext cx="2706190" cy="40811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lnSpc>
                <a:spcPct val="90000"/>
              </a:lnSpc>
              <a:buFont typeface="Symbol" panose="05050102010706020507" pitchFamily="18" charset="2"/>
              <a:buChar char="Þ"/>
            </a:pPr>
            <a:r>
              <a:rPr lang="en-US" dirty="0">
                <a:latin typeface="+mn-lt"/>
              </a:rPr>
              <a:t>Sample only</a:t>
            </a:r>
          </a:p>
          <a:p>
            <a:pPr marL="285750" indent="-285750" algn="l">
              <a:lnSpc>
                <a:spcPct val="90000"/>
              </a:lnSpc>
              <a:buFont typeface="Symbol" panose="05050102010706020507" pitchFamily="18" charset="2"/>
              <a:buChar char="Þ"/>
            </a:pPr>
            <a:endParaRPr lang="en-US" dirty="0">
              <a:latin typeface="+mn-lt"/>
            </a:endParaRPr>
          </a:p>
          <a:p>
            <a:pPr marL="285750" indent="-285750" algn="l">
              <a:lnSpc>
                <a:spcPct val="90000"/>
              </a:lnSpc>
              <a:buFont typeface="Symbol" panose="05050102010706020507" pitchFamily="18" charset="2"/>
              <a:buChar char="Þ"/>
            </a:pPr>
            <a:endParaRPr lang="en-US" dirty="0">
              <a:latin typeface="+mn-lt"/>
            </a:endParaRPr>
          </a:p>
          <a:p>
            <a:pPr marL="285750" indent="-285750" algn="l">
              <a:lnSpc>
                <a:spcPct val="90000"/>
              </a:lnSpc>
              <a:buFont typeface="Symbol" panose="05050102010706020507" pitchFamily="18" charset="2"/>
              <a:buChar char="Þ"/>
            </a:pPr>
            <a:endParaRPr lang="en-US" dirty="0">
              <a:latin typeface="+mn-lt"/>
            </a:endParaRPr>
          </a:p>
          <a:p>
            <a:pPr marL="285750" indent="-285750" algn="l">
              <a:lnSpc>
                <a:spcPct val="90000"/>
              </a:lnSpc>
              <a:buFont typeface="Symbol" panose="05050102010706020507" pitchFamily="18" charset="2"/>
              <a:buChar char="Þ"/>
            </a:pPr>
            <a:endParaRPr lang="en-US" dirty="0">
              <a:latin typeface="+mn-lt"/>
            </a:endParaRPr>
          </a:p>
          <a:p>
            <a:pPr algn="l">
              <a:lnSpc>
                <a:spcPct val="90000"/>
              </a:lnSpc>
            </a:pPr>
            <a:endParaRPr lang="en-US" dirty="0">
              <a:latin typeface="+mn-lt"/>
            </a:endParaRPr>
          </a:p>
          <a:p>
            <a:pPr marL="285750" indent="-285750" algn="l">
              <a:lnSpc>
                <a:spcPct val="90000"/>
              </a:lnSpc>
              <a:buFont typeface="Symbol" panose="05050102010706020507" pitchFamily="18" charset="2"/>
              <a:buChar char="Þ"/>
            </a:pPr>
            <a:r>
              <a:rPr lang="en-US" dirty="0">
                <a:latin typeface="+mn-lt"/>
              </a:rPr>
              <a:t>Sample + Container</a:t>
            </a:r>
          </a:p>
          <a:p>
            <a:pPr marL="285750" indent="-285750" algn="l">
              <a:lnSpc>
                <a:spcPct val="90000"/>
              </a:lnSpc>
              <a:buFont typeface="Symbol" panose="05050102010706020507" pitchFamily="18" charset="2"/>
              <a:buChar char="Þ"/>
            </a:pPr>
            <a:endParaRPr lang="en-US" dirty="0">
              <a:latin typeface="+mn-lt"/>
            </a:endParaRPr>
          </a:p>
          <a:p>
            <a:pPr marL="285750" indent="-285750" algn="l">
              <a:lnSpc>
                <a:spcPct val="90000"/>
              </a:lnSpc>
              <a:buFont typeface="Symbol" panose="05050102010706020507" pitchFamily="18" charset="2"/>
              <a:buChar char="Þ"/>
            </a:pPr>
            <a:endParaRPr lang="en-US" dirty="0">
              <a:latin typeface="+mn-lt"/>
            </a:endParaRPr>
          </a:p>
          <a:p>
            <a:pPr marL="285750" indent="-285750" algn="l">
              <a:lnSpc>
                <a:spcPct val="90000"/>
              </a:lnSpc>
              <a:buFont typeface="Symbol" panose="05050102010706020507" pitchFamily="18" charset="2"/>
              <a:buChar char="Þ"/>
            </a:pPr>
            <a:endParaRPr lang="en-US" dirty="0">
              <a:latin typeface="+mn-lt"/>
            </a:endParaRPr>
          </a:p>
          <a:p>
            <a:pPr marL="285750" indent="-285750" algn="l">
              <a:lnSpc>
                <a:spcPct val="90000"/>
              </a:lnSpc>
              <a:buFont typeface="Symbol" panose="05050102010706020507" pitchFamily="18" charset="2"/>
              <a:buChar char="Þ"/>
            </a:pPr>
            <a:endParaRPr lang="en-US" dirty="0">
              <a:latin typeface="+mn-lt"/>
            </a:endParaRPr>
          </a:p>
          <a:p>
            <a:pPr marL="285750" indent="-285750" algn="l">
              <a:lnSpc>
                <a:spcPct val="90000"/>
              </a:lnSpc>
              <a:buFont typeface="Symbol" panose="05050102010706020507" pitchFamily="18" charset="2"/>
              <a:buChar char="Þ"/>
            </a:pPr>
            <a:endParaRPr lang="en-US" dirty="0">
              <a:latin typeface="+mn-lt"/>
            </a:endParaRPr>
          </a:p>
          <a:p>
            <a:pPr marL="285750" indent="-285750" algn="l">
              <a:lnSpc>
                <a:spcPct val="90000"/>
              </a:lnSpc>
              <a:buFont typeface="Symbol" panose="05050102010706020507" pitchFamily="18" charset="2"/>
              <a:buChar char="Þ"/>
            </a:pPr>
            <a:endParaRPr lang="en-US" dirty="0">
              <a:latin typeface="+mn-lt"/>
            </a:endParaRPr>
          </a:p>
          <a:p>
            <a:pPr marL="285750" indent="-285750" algn="l">
              <a:lnSpc>
                <a:spcPct val="90000"/>
              </a:lnSpc>
              <a:buFont typeface="Symbol" panose="05050102010706020507" pitchFamily="18" charset="2"/>
              <a:buChar char="Þ"/>
            </a:pPr>
            <a:endParaRPr lang="en-US" dirty="0">
              <a:latin typeface="+mn-lt"/>
            </a:endParaRPr>
          </a:p>
          <a:p>
            <a:pPr marL="285750" indent="-285750" algn="l">
              <a:lnSpc>
                <a:spcPct val="90000"/>
              </a:lnSpc>
              <a:buFont typeface="Symbol" panose="05050102010706020507" pitchFamily="18" charset="2"/>
              <a:buChar char="Þ"/>
            </a:pPr>
            <a:endParaRPr lang="en-US" dirty="0">
              <a:latin typeface="+mn-lt"/>
            </a:endParaRPr>
          </a:p>
          <a:p>
            <a:pPr marL="285750" indent="-285750" algn="l">
              <a:lnSpc>
                <a:spcPct val="90000"/>
              </a:lnSpc>
              <a:buFont typeface="Symbol" panose="05050102010706020507" pitchFamily="18" charset="2"/>
              <a:buChar char="Þ"/>
            </a:pPr>
            <a:r>
              <a:rPr lang="en-US" dirty="0">
                <a:latin typeface="+mn-lt"/>
              </a:rPr>
              <a:t>Full Paalman-Pings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6D046A3-086A-47E8-AFBA-97EC1A170D24}"/>
                  </a:ext>
                </a:extLst>
              </p:cNvPr>
              <p:cNvSpPr txBox="1"/>
              <p:nvPr/>
            </p:nvSpPr>
            <p:spPr>
              <a:xfrm>
                <a:off x="8005834" y="1009518"/>
                <a:ext cx="931281" cy="5615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6D046A3-086A-47E8-AFBA-97EC1A170D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5834" y="1009518"/>
                <a:ext cx="931281" cy="561564"/>
              </a:xfrm>
              <a:prstGeom prst="rect">
                <a:avLst/>
              </a:prstGeom>
              <a:blipFill>
                <a:blip r:embed="rId4"/>
                <a:stretch>
                  <a:fillRect t="-5435" b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EC68309-1E61-4C08-917C-C244E5ED6B66}"/>
                  </a:ext>
                </a:extLst>
              </p:cNvPr>
              <p:cNvSpPr txBox="1"/>
              <p:nvPr/>
            </p:nvSpPr>
            <p:spPr>
              <a:xfrm>
                <a:off x="8005834" y="2540110"/>
                <a:ext cx="1954959" cy="5615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𝑠𝑐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EC68309-1E61-4C08-917C-C244E5ED6B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5834" y="2540110"/>
                <a:ext cx="1954959" cy="561564"/>
              </a:xfrm>
              <a:prstGeom prst="rect">
                <a:avLst/>
              </a:prstGeom>
              <a:blipFill>
                <a:blip r:embed="rId5"/>
                <a:stretch>
                  <a:fillRect t="-5435" b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432B93C-DF52-4EB4-979C-66D51E349F05}"/>
                  </a:ext>
                </a:extLst>
              </p:cNvPr>
              <p:cNvSpPr txBox="1"/>
              <p:nvPr/>
            </p:nvSpPr>
            <p:spPr>
              <a:xfrm>
                <a:off x="8005834" y="3310223"/>
                <a:ext cx="2550762" cy="5615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𝑠𝑐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432B93C-DF52-4EB4-979C-66D51E349F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5834" y="3310223"/>
                <a:ext cx="2550762" cy="561564"/>
              </a:xfrm>
              <a:prstGeom prst="rect">
                <a:avLst/>
              </a:prstGeom>
              <a:blipFill>
                <a:blip r:embed="rId6"/>
                <a:stretch>
                  <a:fillRect t="-4348" b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E251672-AC6C-4794-BD34-228C07B49468}"/>
                  </a:ext>
                </a:extLst>
              </p:cNvPr>
              <p:cNvSpPr txBox="1"/>
              <p:nvPr/>
            </p:nvSpPr>
            <p:spPr>
              <a:xfrm>
                <a:off x="8005834" y="4732357"/>
                <a:ext cx="2142253" cy="2653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E251672-AC6C-4794-BD34-228C07B494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5834" y="4732357"/>
                <a:ext cx="2142253" cy="265329"/>
              </a:xfrm>
              <a:prstGeom prst="rect">
                <a:avLst/>
              </a:prstGeom>
              <a:blipFill>
                <a:blip r:embed="rId7"/>
                <a:stretch>
                  <a:fillRect l="-1705" t="-11364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2A77E37-0CB7-4ED0-AE9A-BED5FEFB273F}"/>
                  </a:ext>
                </a:extLst>
              </p:cNvPr>
              <p:cNvSpPr txBox="1"/>
              <p:nvPr/>
            </p:nvSpPr>
            <p:spPr>
              <a:xfrm>
                <a:off x="8005833" y="5816189"/>
                <a:ext cx="2539798" cy="529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𝑠𝑐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2A77E37-0CB7-4ED0-AE9A-BED5FEFB27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5833" y="5816189"/>
                <a:ext cx="2539798" cy="529569"/>
              </a:xfrm>
              <a:prstGeom prst="rect">
                <a:avLst/>
              </a:prstGeom>
              <a:blipFill>
                <a:blip r:embed="rId8"/>
                <a:stretch>
                  <a:fillRect t="-3448" b="-2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E5F9665-928E-48C4-8E8E-36A38EFFEE53}"/>
                  </a:ext>
                </a:extLst>
              </p:cNvPr>
              <p:cNvSpPr txBox="1"/>
              <p:nvPr/>
            </p:nvSpPr>
            <p:spPr>
              <a:xfrm>
                <a:off x="8005833" y="5274273"/>
                <a:ext cx="1130181" cy="2653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E5F9665-928E-48C4-8E8E-36A38EFFEE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5833" y="5274273"/>
                <a:ext cx="1130181" cy="265329"/>
              </a:xfrm>
              <a:prstGeom prst="rect">
                <a:avLst/>
              </a:prstGeom>
              <a:blipFill>
                <a:blip r:embed="rId9"/>
                <a:stretch>
                  <a:fillRect l="-3763" t="-11364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DC445E5-8EBE-4636-AADA-0E6A98D69DDE}"/>
                  </a:ext>
                </a:extLst>
              </p:cNvPr>
              <p:cNvSpPr txBox="1"/>
              <p:nvPr/>
            </p:nvSpPr>
            <p:spPr>
              <a:xfrm>
                <a:off x="3441033" y="3774872"/>
                <a:ext cx="348750" cy="2492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𝑑𝑉</m:t>
                      </m:r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DC445E5-8EBE-4636-AADA-0E6A98D69D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1033" y="3774872"/>
                <a:ext cx="348750" cy="249299"/>
              </a:xfrm>
              <a:prstGeom prst="rect">
                <a:avLst/>
              </a:prstGeom>
              <a:blipFill>
                <a:blip r:embed="rId10"/>
                <a:stretch>
                  <a:fillRect l="-15517" t="-4878" r="-12069" b="-12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814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6D48F930-9BDD-4F5B-A62B-8BA49CF2F1F4}"/>
              </a:ext>
            </a:extLst>
          </p:cNvPr>
          <p:cNvGrpSpPr/>
          <p:nvPr/>
        </p:nvGrpSpPr>
        <p:grpSpPr>
          <a:xfrm>
            <a:off x="7387391" y="2223087"/>
            <a:ext cx="4171655" cy="2411825"/>
            <a:chOff x="7215543" y="2189215"/>
            <a:chExt cx="4171655" cy="241182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4BD871A7-706B-4768-B5A9-EB6B61811396}"/>
                    </a:ext>
                  </a:extLst>
                </p:cNvPr>
                <p:cNvSpPr txBox="1"/>
                <p:nvPr/>
              </p:nvSpPr>
              <p:spPr>
                <a:xfrm>
                  <a:off x="7215543" y="2189215"/>
                  <a:ext cx="4171655" cy="47333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den>
                        </m:f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p>
                            </m:sSub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p>
                            </m:sSub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𝑑𝑉</m:t>
                        </m:r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4BD871A7-706B-4768-B5A9-EB6B618113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15543" y="2189215"/>
                  <a:ext cx="4171655" cy="473335"/>
                </a:xfrm>
                <a:prstGeom prst="rect">
                  <a:avLst/>
                </a:prstGeom>
                <a:blipFill>
                  <a:blip r:embed="rId2"/>
                  <a:stretch>
                    <a:fillRect t="-2597" b="-259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96ACDD0C-8BE3-4E05-A0FD-3221954289D8}"/>
                    </a:ext>
                  </a:extLst>
                </p:cNvPr>
                <p:cNvSpPr txBox="1"/>
                <p:nvPr/>
              </p:nvSpPr>
              <p:spPr>
                <a:xfrm>
                  <a:off x="7215543" y="3130585"/>
                  <a:ext cx="1844095" cy="4733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dΩ</m:t>
                            </m:r>
                          </m:den>
                        </m:f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96ACDD0C-8BE3-4E05-A0FD-3221954289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15543" y="3130585"/>
                  <a:ext cx="1844095" cy="473399"/>
                </a:xfrm>
                <a:prstGeom prst="rect">
                  <a:avLst/>
                </a:prstGeom>
                <a:blipFill>
                  <a:blip r:embed="rId3"/>
                  <a:stretch>
                    <a:fillRect t="-2564" b="-256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BE6C950A-6089-4AAE-BC2B-DD9BF71A003C}"/>
                    </a:ext>
                  </a:extLst>
                </p:cNvPr>
                <p:cNvSpPr txBox="1"/>
                <p:nvPr/>
              </p:nvSpPr>
              <p:spPr>
                <a:xfrm>
                  <a:off x="7215543" y="4075190"/>
                  <a:ext cx="3204210" cy="52585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den>
                        </m:f>
                        <m:nary>
                          <m:naryPr>
                            <m:sup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sub>
                          <m:sup/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  <m:sup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p>
                                    </m:sSub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Sup>
                                      <m:sSub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  <m:sup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p>
                                    </m:sSubSup>
                                  </m:e>
                                </m:d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p>
                                </m:sSub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p>
                                </m:sSub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𝑑𝑉</m:t>
                            </m:r>
                          </m:e>
                        </m:nary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BE6C950A-6089-4AAE-BC2B-DD9BF71A00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15543" y="4075190"/>
                  <a:ext cx="3204210" cy="525850"/>
                </a:xfrm>
                <a:prstGeom prst="rect">
                  <a:avLst/>
                </a:prstGeom>
                <a:blipFill>
                  <a:blip r:embed="rId4"/>
                  <a:stretch>
                    <a:fillRect l="-10095" t="-238372" r="-1333" b="-3302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779DA41-C9C4-4873-B5F2-E1FCD2DE51E5}"/>
              </a:ext>
            </a:extLst>
          </p:cNvPr>
          <p:cNvGrpSpPr/>
          <p:nvPr/>
        </p:nvGrpSpPr>
        <p:grpSpPr>
          <a:xfrm>
            <a:off x="713873" y="1516395"/>
            <a:ext cx="5362073" cy="3640470"/>
            <a:chOff x="713873" y="1516395"/>
            <a:chExt cx="5362073" cy="3640470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1CAAA30-28B9-473E-8451-4EA3C3EF1658}"/>
                </a:ext>
              </a:extLst>
            </p:cNvPr>
            <p:cNvGrpSpPr/>
            <p:nvPr/>
          </p:nvGrpSpPr>
          <p:grpSpPr>
            <a:xfrm>
              <a:off x="713873" y="1516395"/>
              <a:ext cx="5362073" cy="3640470"/>
              <a:chOff x="537409" y="1644544"/>
              <a:chExt cx="5362073" cy="3640470"/>
            </a:xfrm>
          </p:grpSpPr>
          <p:sp>
            <p:nvSpPr>
              <p:cNvPr id="3" name="Oval 2">
                <a:extLst>
                  <a:ext uri="{FF2B5EF4-FFF2-40B4-BE49-F238E27FC236}">
                    <a16:creationId xmlns:a16="http://schemas.microsoft.com/office/drawing/2014/main" id="{D07E2C61-6B26-46ED-AD10-2823E6CB75E5}"/>
                  </a:ext>
                </a:extLst>
              </p:cNvPr>
              <p:cNvSpPr/>
              <p:nvPr/>
            </p:nvSpPr>
            <p:spPr>
              <a:xfrm>
                <a:off x="2654968" y="2767262"/>
                <a:ext cx="1973179" cy="1973179"/>
              </a:xfrm>
              <a:prstGeom prst="ellipse">
                <a:avLst/>
              </a:prstGeom>
              <a:solidFill>
                <a:srgbClr val="84BD98"/>
              </a:solidFill>
              <a:ln w="190500">
                <a:solidFill>
                  <a:schemeClr val="accent4">
                    <a:lumMod val="60000"/>
                    <a:lumOff val="40000"/>
                  </a:schemeClr>
                </a:solidFill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" name="Straight Arrow Connector 3">
                <a:extLst>
                  <a:ext uri="{FF2B5EF4-FFF2-40B4-BE49-F238E27FC236}">
                    <a16:creationId xmlns:a16="http://schemas.microsoft.com/office/drawing/2014/main" id="{4F17F07A-F8A9-4022-B16D-B6AABEA631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7409" y="3557932"/>
                <a:ext cx="2807368" cy="0"/>
              </a:xfrm>
              <a:prstGeom prst="straightConnector1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E724C60D-5D73-4B87-BAF7-C1D815B7DD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41557" y="2326105"/>
                <a:ext cx="1764631" cy="1231826"/>
              </a:xfrm>
              <a:prstGeom prst="straightConnector1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Arc 7">
                <a:extLst>
                  <a:ext uri="{FF2B5EF4-FFF2-40B4-BE49-F238E27FC236}">
                    <a16:creationId xmlns:a16="http://schemas.microsoft.com/office/drawing/2014/main" id="{A172EAAE-022E-47F5-AC35-5214CE044647}"/>
                  </a:ext>
                </a:extLst>
              </p:cNvPr>
              <p:cNvSpPr/>
              <p:nvPr/>
            </p:nvSpPr>
            <p:spPr>
              <a:xfrm>
                <a:off x="4912893" y="1883240"/>
                <a:ext cx="986589" cy="1058778"/>
              </a:xfrm>
              <a:prstGeom prst="arc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8083CD7B-0D10-4C14-83F7-06078F8799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67263" y="3557931"/>
                <a:ext cx="577514" cy="0"/>
              </a:xfrm>
              <a:prstGeom prst="line">
                <a:avLst/>
              </a:prstGeom>
              <a:ln w="28575">
                <a:solidFill>
                  <a:srgbClr val="FF0000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16917FFA-DE24-46DA-AE1A-AD8012D21E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41557" y="3119847"/>
                <a:ext cx="633037" cy="437302"/>
              </a:xfrm>
              <a:prstGeom prst="line">
                <a:avLst/>
              </a:prstGeom>
              <a:ln w="28575">
                <a:solidFill>
                  <a:srgbClr val="FF0000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6FD27FC-21DD-4035-AE06-D354402304C6}"/>
                  </a:ext>
                </a:extLst>
              </p:cNvPr>
              <p:cNvSpPr/>
              <p:nvPr/>
            </p:nvSpPr>
            <p:spPr>
              <a:xfrm>
                <a:off x="3344778" y="3409542"/>
                <a:ext cx="296779" cy="296779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F4D1A8D3-BBFF-442A-8DB1-85AE21500209}"/>
                      </a:ext>
                    </a:extLst>
                  </p:cNvPr>
                  <p:cNvSpPr txBox="1"/>
                  <p:nvPr/>
                </p:nvSpPr>
                <p:spPr>
                  <a:xfrm>
                    <a:off x="2915249" y="3629201"/>
                    <a:ext cx="289566" cy="2492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lnSpc>
                        <a:spcPct val="90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p>
                          </m:sSubSup>
                        </m:oMath>
                      </m:oMathPara>
                    </a14:m>
                    <a:endParaRPr lang="en-US" dirty="0">
                      <a:latin typeface="+mn-lt"/>
                    </a:endParaRPr>
                  </a:p>
                </p:txBody>
              </p:sp>
            </mc:Choice>
            <mc:Fallback xmlns="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F4D1A8D3-BBFF-442A-8DB1-85AE2150020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15249" y="3629201"/>
                    <a:ext cx="289566" cy="249299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6667" t="-2439" r="-4167" b="-2439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096D1393-0BF0-4A30-B6DB-F48E049BF60C}"/>
                      </a:ext>
                    </a:extLst>
                  </p:cNvPr>
                  <p:cNvSpPr txBox="1"/>
                  <p:nvPr/>
                </p:nvSpPr>
                <p:spPr>
                  <a:xfrm>
                    <a:off x="3938336" y="3401996"/>
                    <a:ext cx="294888" cy="2492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lnSpc>
                        <a:spcPct val="90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p>
                          </m:sSubSup>
                        </m:oMath>
                      </m:oMathPara>
                    </a14:m>
                    <a:endParaRPr lang="en-US" dirty="0">
                      <a:latin typeface="+mn-lt"/>
                    </a:endParaRPr>
                  </a:p>
                </p:txBody>
              </p:sp>
            </mc:Choice>
            <mc:Fallback xmlns="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096D1393-0BF0-4A30-B6DB-F48E049BF60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38336" y="3401996"/>
                    <a:ext cx="294888" cy="24929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16667" t="-2439" r="-4167" b="-2439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4303BBD-5B5B-4136-88E9-B29B93663C4F}"/>
                  </a:ext>
                </a:extLst>
              </p:cNvPr>
              <p:cNvSpPr txBox="1"/>
              <p:nvPr/>
            </p:nvSpPr>
            <p:spPr>
              <a:xfrm>
                <a:off x="3127634" y="4943382"/>
                <a:ext cx="1027845" cy="341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dirty="0">
                    <a:latin typeface="+mn-lt"/>
                  </a:rPr>
                  <a:t>Sample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D9E88D3-9E7A-43E6-9EC5-24EA07973F6E}"/>
                  </a:ext>
                </a:extLst>
              </p:cNvPr>
              <p:cNvSpPr txBox="1"/>
              <p:nvPr/>
            </p:nvSpPr>
            <p:spPr>
              <a:xfrm>
                <a:off x="4233224" y="1644544"/>
                <a:ext cx="1183337" cy="341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dirty="0">
                    <a:latin typeface="+mn-lt"/>
                  </a:rPr>
                  <a:t>Detector</a:t>
                </a:r>
              </a:p>
            </p:txBody>
          </p:sp>
        </p:grp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6B8AA57-6385-4173-81C8-8FD99FB8FA01}"/>
                </a:ext>
              </a:extLst>
            </p:cNvPr>
            <p:cNvCxnSpPr>
              <a:cxnSpLocks/>
            </p:cNvCxnSpPr>
            <p:nvPr/>
          </p:nvCxnSpPr>
          <p:spPr>
            <a:xfrm>
              <a:off x="2752776" y="3429862"/>
              <a:ext cx="193332" cy="0"/>
            </a:xfrm>
            <a:prstGeom prst="line">
              <a:avLst/>
            </a:prstGeom>
            <a:ln w="28575">
              <a:solidFill>
                <a:srgbClr val="2020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BA1FD926-4774-4ABE-A3DA-927DCBE47F54}"/>
                    </a:ext>
                  </a:extLst>
                </p:cNvPr>
                <p:cNvSpPr txBox="1"/>
                <p:nvPr/>
              </p:nvSpPr>
              <p:spPr>
                <a:xfrm>
                  <a:off x="5141694" y="3130029"/>
                  <a:ext cx="294888" cy="2492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BA1FD926-4774-4ABE-A3DA-927DCBE47F5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41694" y="3130029"/>
                  <a:ext cx="294888" cy="249299"/>
                </a:xfrm>
                <a:prstGeom prst="rect">
                  <a:avLst/>
                </a:prstGeom>
                <a:blipFill>
                  <a:blip r:embed="rId7"/>
                  <a:stretch>
                    <a:fillRect l="-16327" t="-2439" r="-4082" b="-243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D1A3AF81-2F12-4AAE-996B-AEA7CF61745E}"/>
                    </a:ext>
                  </a:extLst>
                </p:cNvPr>
                <p:cNvSpPr txBox="1"/>
                <p:nvPr/>
              </p:nvSpPr>
              <p:spPr>
                <a:xfrm>
                  <a:off x="1972774" y="2663423"/>
                  <a:ext cx="289566" cy="2492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D1A3AF81-2F12-4AAE-996B-AEA7CF61745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72774" y="2663423"/>
                  <a:ext cx="289566" cy="249299"/>
                </a:xfrm>
                <a:prstGeom prst="rect">
                  <a:avLst/>
                </a:prstGeom>
                <a:blipFill>
                  <a:blip r:embed="rId8"/>
                  <a:stretch>
                    <a:fillRect l="-19149" t="-2439" r="-4255" b="-219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9427596-88AA-4E13-8643-D501DD5A541B}"/>
                </a:ext>
              </a:extLst>
            </p:cNvPr>
            <p:cNvCxnSpPr>
              <a:cxnSpLocks/>
            </p:cNvCxnSpPr>
            <p:nvPr/>
          </p:nvCxnSpPr>
          <p:spPr>
            <a:xfrm>
              <a:off x="4528224" y="2943038"/>
              <a:ext cx="462760" cy="468196"/>
            </a:xfrm>
            <a:prstGeom prst="line">
              <a:avLst/>
            </a:prstGeom>
            <a:ln w="9525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A6F7101-869E-45F8-88CF-8F219687EE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43029" y="2879779"/>
              <a:ext cx="162811" cy="115899"/>
            </a:xfrm>
            <a:prstGeom prst="line">
              <a:avLst/>
            </a:prstGeom>
            <a:ln w="28575">
              <a:solidFill>
                <a:srgbClr val="2020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C43BD186-905F-4662-89D1-1149658AA001}"/>
                </a:ext>
              </a:extLst>
            </p:cNvPr>
            <p:cNvCxnSpPr>
              <a:cxnSpLocks/>
            </p:cNvCxnSpPr>
            <p:nvPr/>
          </p:nvCxnSpPr>
          <p:spPr>
            <a:xfrm>
              <a:off x="4986192" y="3411234"/>
              <a:ext cx="591669" cy="0"/>
            </a:xfrm>
            <a:prstGeom prst="line">
              <a:avLst/>
            </a:prstGeom>
            <a:ln w="9525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7B29EC3-F4CF-4AA0-9D8F-4E20BC783EA4}"/>
                </a:ext>
              </a:extLst>
            </p:cNvPr>
            <p:cNvCxnSpPr>
              <a:cxnSpLocks/>
            </p:cNvCxnSpPr>
            <p:nvPr/>
          </p:nvCxnSpPr>
          <p:spPr>
            <a:xfrm>
              <a:off x="2398508" y="2937728"/>
              <a:ext cx="462760" cy="468196"/>
            </a:xfrm>
            <a:prstGeom prst="line">
              <a:avLst/>
            </a:prstGeom>
            <a:ln w="9525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6D4AD621-1528-4369-9656-F7453CDD20C3}"/>
                </a:ext>
              </a:extLst>
            </p:cNvPr>
            <p:cNvCxnSpPr>
              <a:cxnSpLocks/>
            </p:cNvCxnSpPr>
            <p:nvPr/>
          </p:nvCxnSpPr>
          <p:spPr>
            <a:xfrm>
              <a:off x="1806839" y="2936461"/>
              <a:ext cx="591669" cy="0"/>
            </a:xfrm>
            <a:prstGeom prst="line">
              <a:avLst/>
            </a:prstGeom>
            <a:ln w="9525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5EF0C829-A158-470D-AED5-4739D2E6C72B}"/>
                    </a:ext>
                  </a:extLst>
                </p:cNvPr>
                <p:cNvSpPr txBox="1"/>
                <p:nvPr/>
              </p:nvSpPr>
              <p:spPr>
                <a:xfrm>
                  <a:off x="3641560" y="3632723"/>
                  <a:ext cx="348750" cy="2492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𝑑𝑉</m:t>
                        </m:r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5EF0C829-A158-470D-AED5-4739D2E6C7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41560" y="3632723"/>
                  <a:ext cx="348750" cy="249299"/>
                </a:xfrm>
                <a:prstGeom prst="rect">
                  <a:avLst/>
                </a:prstGeom>
                <a:blipFill>
                  <a:blip r:embed="rId9"/>
                  <a:stretch>
                    <a:fillRect l="-15517" t="-4878" r="-12069" b="-121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4298114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BE9A554D-E707-4D97-92CE-1ACA4D877FD6}"/>
              </a:ext>
            </a:extLst>
          </p:cNvPr>
          <p:cNvGrpSpPr/>
          <p:nvPr/>
        </p:nvGrpSpPr>
        <p:grpSpPr>
          <a:xfrm>
            <a:off x="640238" y="3893299"/>
            <a:ext cx="6155346" cy="2459585"/>
            <a:chOff x="713873" y="2357344"/>
            <a:chExt cx="6155346" cy="2459585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1CAAA30-28B9-473E-8451-4EA3C3EF1658}"/>
                </a:ext>
              </a:extLst>
            </p:cNvPr>
            <p:cNvGrpSpPr/>
            <p:nvPr/>
          </p:nvGrpSpPr>
          <p:grpSpPr>
            <a:xfrm>
              <a:off x="713873" y="2357344"/>
              <a:ext cx="6155346" cy="2254948"/>
              <a:chOff x="537409" y="2485493"/>
              <a:chExt cx="6155346" cy="2254948"/>
            </a:xfrm>
          </p:grpSpPr>
          <p:sp>
            <p:nvSpPr>
              <p:cNvPr id="3" name="Oval 2">
                <a:extLst>
                  <a:ext uri="{FF2B5EF4-FFF2-40B4-BE49-F238E27FC236}">
                    <a16:creationId xmlns:a16="http://schemas.microsoft.com/office/drawing/2014/main" id="{D07E2C61-6B26-46ED-AD10-2823E6CB75E5}"/>
                  </a:ext>
                </a:extLst>
              </p:cNvPr>
              <p:cNvSpPr/>
              <p:nvPr/>
            </p:nvSpPr>
            <p:spPr>
              <a:xfrm>
                <a:off x="2654968" y="2767262"/>
                <a:ext cx="1973179" cy="1973179"/>
              </a:xfrm>
              <a:prstGeom prst="ellipse">
                <a:avLst/>
              </a:prstGeom>
              <a:solidFill>
                <a:srgbClr val="84BD98"/>
              </a:solidFill>
              <a:ln w="190500">
                <a:solidFill>
                  <a:schemeClr val="accent4">
                    <a:lumMod val="60000"/>
                    <a:lumOff val="40000"/>
                  </a:schemeClr>
                </a:solidFill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" name="Straight Arrow Connector 3">
                <a:extLst>
                  <a:ext uri="{FF2B5EF4-FFF2-40B4-BE49-F238E27FC236}">
                    <a16:creationId xmlns:a16="http://schemas.microsoft.com/office/drawing/2014/main" id="{4F17F07A-F8A9-4022-B16D-B6AABEA631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7409" y="3557932"/>
                <a:ext cx="2807368" cy="0"/>
              </a:xfrm>
              <a:prstGeom prst="straightConnector1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E724C60D-5D73-4B87-BAF7-C1D815B7DD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42339" y="3121183"/>
                <a:ext cx="1652764" cy="869884"/>
              </a:xfrm>
              <a:prstGeom prst="straightConnector1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Arc 7">
                <a:extLst>
                  <a:ext uri="{FF2B5EF4-FFF2-40B4-BE49-F238E27FC236}">
                    <a16:creationId xmlns:a16="http://schemas.microsoft.com/office/drawing/2014/main" id="{A172EAAE-022E-47F5-AC35-5214CE044647}"/>
                  </a:ext>
                </a:extLst>
              </p:cNvPr>
              <p:cNvSpPr/>
              <p:nvPr/>
            </p:nvSpPr>
            <p:spPr>
              <a:xfrm>
                <a:off x="5706166" y="2724189"/>
                <a:ext cx="986589" cy="1058778"/>
              </a:xfrm>
              <a:prstGeom prst="arc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8083CD7B-0D10-4C14-83F7-06078F8799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67263" y="3557931"/>
                <a:ext cx="577514" cy="0"/>
              </a:xfrm>
              <a:prstGeom prst="line">
                <a:avLst/>
              </a:prstGeom>
              <a:ln w="28575">
                <a:solidFill>
                  <a:srgbClr val="FF0000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16917FFA-DE24-46DA-AE1A-AD8012D21E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76691" y="4066737"/>
                <a:ext cx="316476" cy="152338"/>
              </a:xfrm>
              <a:prstGeom prst="line">
                <a:avLst/>
              </a:prstGeom>
              <a:ln w="28575">
                <a:solidFill>
                  <a:srgbClr val="FF0000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F4D1A8D3-BBFF-442A-8DB1-85AE21500209}"/>
                      </a:ext>
                    </a:extLst>
                  </p:cNvPr>
                  <p:cNvSpPr txBox="1"/>
                  <p:nvPr/>
                </p:nvSpPr>
                <p:spPr>
                  <a:xfrm>
                    <a:off x="2915249" y="3629201"/>
                    <a:ext cx="289566" cy="2492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lnSpc>
                        <a:spcPct val="90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p>
                          </m:sSubSup>
                        </m:oMath>
                      </m:oMathPara>
                    </a14:m>
                    <a:endParaRPr lang="en-US" dirty="0">
                      <a:latin typeface="+mn-lt"/>
                    </a:endParaRPr>
                  </a:p>
                </p:txBody>
              </p:sp>
            </mc:Choice>
            <mc:Fallback xmlns="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F4D1A8D3-BBFF-442A-8DB1-85AE2150020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15249" y="3629201"/>
                    <a:ext cx="289566" cy="249299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l="-16667" t="-2439" r="-4167" b="-2439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096D1393-0BF0-4A30-B6DB-F48E049BF60C}"/>
                      </a:ext>
                    </a:extLst>
                  </p:cNvPr>
                  <p:cNvSpPr txBox="1"/>
                  <p:nvPr/>
                </p:nvSpPr>
                <p:spPr>
                  <a:xfrm>
                    <a:off x="3870772" y="3591318"/>
                    <a:ext cx="387350" cy="2492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lnSpc>
                        <a:spcPct val="90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p>
                          </m:sSubSup>
                        </m:oMath>
                      </m:oMathPara>
                    </a14:m>
                    <a:endParaRPr lang="en-US" dirty="0">
                      <a:latin typeface="+mn-lt"/>
                    </a:endParaRPr>
                  </a:p>
                </p:txBody>
              </p:sp>
            </mc:Choice>
            <mc:Fallback xmlns="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096D1393-0BF0-4A30-B6DB-F48E049BF60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70772" y="3591318"/>
                    <a:ext cx="387350" cy="249299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12698" t="-2439" r="-4762" b="-2439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D9E88D3-9E7A-43E6-9EC5-24EA07973F6E}"/>
                  </a:ext>
                </a:extLst>
              </p:cNvPr>
              <p:cNvSpPr txBox="1"/>
              <p:nvPr/>
            </p:nvSpPr>
            <p:spPr>
              <a:xfrm>
                <a:off x="5026497" y="2485493"/>
                <a:ext cx="1183337" cy="341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dirty="0">
                    <a:latin typeface="+mn-lt"/>
                  </a:rPr>
                  <a:t>Detector</a:t>
                </a:r>
              </a:p>
            </p:txBody>
          </p:sp>
        </p:grp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6B8AA57-6385-4173-81C8-8FD99FB8FA01}"/>
                </a:ext>
              </a:extLst>
            </p:cNvPr>
            <p:cNvCxnSpPr>
              <a:cxnSpLocks/>
            </p:cNvCxnSpPr>
            <p:nvPr/>
          </p:nvCxnSpPr>
          <p:spPr>
            <a:xfrm>
              <a:off x="2752776" y="3429862"/>
              <a:ext cx="193332" cy="0"/>
            </a:xfrm>
            <a:prstGeom prst="line">
              <a:avLst/>
            </a:prstGeom>
            <a:ln w="28575">
              <a:solidFill>
                <a:srgbClr val="2020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BA1FD926-4774-4ABE-A3DA-927DCBE47F54}"/>
                    </a:ext>
                  </a:extLst>
                </p:cNvPr>
                <p:cNvSpPr txBox="1"/>
                <p:nvPr/>
              </p:nvSpPr>
              <p:spPr>
                <a:xfrm>
                  <a:off x="5399110" y="4067731"/>
                  <a:ext cx="294888" cy="2492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BA1FD926-4774-4ABE-A3DA-927DCBE47F5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99110" y="4067731"/>
                  <a:ext cx="294888" cy="249299"/>
                </a:xfrm>
                <a:prstGeom prst="rect">
                  <a:avLst/>
                </a:prstGeom>
                <a:blipFill>
                  <a:blip r:embed="rId4"/>
                  <a:stretch>
                    <a:fillRect l="-18750" t="-2439" r="-4167" b="-243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D1A3AF81-2F12-4AAE-996B-AEA7CF61745E}"/>
                    </a:ext>
                  </a:extLst>
                </p:cNvPr>
                <p:cNvSpPr txBox="1"/>
                <p:nvPr/>
              </p:nvSpPr>
              <p:spPr>
                <a:xfrm>
                  <a:off x="1972774" y="2663423"/>
                  <a:ext cx="289566" cy="2492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D1A3AF81-2F12-4AAE-996B-AEA7CF61745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72774" y="2663423"/>
                  <a:ext cx="289566" cy="249299"/>
                </a:xfrm>
                <a:prstGeom prst="rect">
                  <a:avLst/>
                </a:prstGeom>
                <a:blipFill>
                  <a:blip r:embed="rId5"/>
                  <a:stretch>
                    <a:fillRect l="-19149" t="-2439" r="-4255" b="-219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9427596-88AA-4E13-8643-D501DD5A541B}"/>
                </a:ext>
              </a:extLst>
            </p:cNvPr>
            <p:cNvCxnSpPr>
              <a:cxnSpLocks/>
            </p:cNvCxnSpPr>
            <p:nvPr/>
          </p:nvCxnSpPr>
          <p:spPr>
            <a:xfrm>
              <a:off x="4787960" y="3892251"/>
              <a:ext cx="462760" cy="468196"/>
            </a:xfrm>
            <a:prstGeom prst="line">
              <a:avLst/>
            </a:prstGeom>
            <a:ln w="9525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A6F7101-869E-45F8-88CF-8F219687EE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57725" y="3829051"/>
              <a:ext cx="228600" cy="114299"/>
            </a:xfrm>
            <a:prstGeom prst="line">
              <a:avLst/>
            </a:prstGeom>
            <a:ln w="28575">
              <a:solidFill>
                <a:srgbClr val="2020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C43BD186-905F-4662-89D1-1149658AA001}"/>
                </a:ext>
              </a:extLst>
            </p:cNvPr>
            <p:cNvCxnSpPr>
              <a:cxnSpLocks/>
            </p:cNvCxnSpPr>
            <p:nvPr/>
          </p:nvCxnSpPr>
          <p:spPr>
            <a:xfrm>
              <a:off x="5250720" y="4362734"/>
              <a:ext cx="591669" cy="0"/>
            </a:xfrm>
            <a:prstGeom prst="line">
              <a:avLst/>
            </a:prstGeom>
            <a:ln w="9525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7B29EC3-F4CF-4AA0-9D8F-4E20BC783EA4}"/>
                </a:ext>
              </a:extLst>
            </p:cNvPr>
            <p:cNvCxnSpPr>
              <a:cxnSpLocks/>
            </p:cNvCxnSpPr>
            <p:nvPr/>
          </p:nvCxnSpPr>
          <p:spPr>
            <a:xfrm>
              <a:off x="2398508" y="2937728"/>
              <a:ext cx="462760" cy="468196"/>
            </a:xfrm>
            <a:prstGeom prst="line">
              <a:avLst/>
            </a:prstGeom>
            <a:ln w="9525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6D4AD621-1528-4369-9656-F7453CDD20C3}"/>
                </a:ext>
              </a:extLst>
            </p:cNvPr>
            <p:cNvCxnSpPr>
              <a:cxnSpLocks/>
            </p:cNvCxnSpPr>
            <p:nvPr/>
          </p:nvCxnSpPr>
          <p:spPr>
            <a:xfrm>
              <a:off x="1806839" y="2936461"/>
              <a:ext cx="591669" cy="0"/>
            </a:xfrm>
            <a:prstGeom prst="line">
              <a:avLst/>
            </a:prstGeom>
            <a:ln w="9525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894E912-5136-49ED-AF01-95B8FC0244D2}"/>
                </a:ext>
              </a:extLst>
            </p:cNvPr>
            <p:cNvCxnSpPr>
              <a:cxnSpLocks/>
            </p:cNvCxnSpPr>
            <p:nvPr/>
          </p:nvCxnSpPr>
          <p:spPr>
            <a:xfrm>
              <a:off x="3788569" y="3388519"/>
              <a:ext cx="438150" cy="600075"/>
            </a:xfrm>
            <a:prstGeom prst="line">
              <a:avLst/>
            </a:prstGeom>
            <a:ln w="28575">
              <a:solidFill>
                <a:srgbClr val="FF0000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5EF0C829-A158-470D-AED5-4739D2E6C72B}"/>
                    </a:ext>
                  </a:extLst>
                </p:cNvPr>
                <p:cNvSpPr txBox="1"/>
                <p:nvPr/>
              </p:nvSpPr>
              <p:spPr>
                <a:xfrm>
                  <a:off x="3452937" y="2993034"/>
                  <a:ext cx="420115" cy="2492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5EF0C829-A158-470D-AED5-4739D2E6C7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52937" y="2993034"/>
                  <a:ext cx="420115" cy="249299"/>
                </a:xfrm>
                <a:prstGeom prst="rect">
                  <a:avLst/>
                </a:prstGeom>
                <a:blipFill>
                  <a:blip r:embed="rId6"/>
                  <a:stretch>
                    <a:fillRect l="-13043" t="-4878" r="-4348" b="-1951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8DA02F4-7C1F-49EE-9116-505C14CFF122}"/>
                </a:ext>
              </a:extLst>
            </p:cNvPr>
            <p:cNvSpPr/>
            <p:nvPr/>
          </p:nvSpPr>
          <p:spPr>
            <a:xfrm>
              <a:off x="4049652" y="3942534"/>
              <a:ext cx="296779" cy="29677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12D565C-74F3-4E5E-9D23-0FEAEB7E104C}"/>
                </a:ext>
              </a:extLst>
            </p:cNvPr>
            <p:cNvSpPr/>
            <p:nvPr/>
          </p:nvSpPr>
          <p:spPr>
            <a:xfrm>
              <a:off x="3521310" y="3279828"/>
              <a:ext cx="296779" cy="29677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FCD6ACC2-0E0B-47A1-87DE-D61DE0D9B05F}"/>
                </a:ext>
              </a:extLst>
            </p:cNvPr>
            <p:cNvCxnSpPr>
              <a:cxnSpLocks/>
            </p:cNvCxnSpPr>
            <p:nvPr/>
          </p:nvCxnSpPr>
          <p:spPr>
            <a:xfrm>
              <a:off x="4511393" y="4030048"/>
              <a:ext cx="777745" cy="786881"/>
            </a:xfrm>
            <a:prstGeom prst="line">
              <a:avLst/>
            </a:prstGeom>
            <a:ln w="9525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C8A8AA-6E32-46CB-98F8-C244092A9282}"/>
                </a:ext>
              </a:extLst>
            </p:cNvPr>
            <p:cNvCxnSpPr>
              <a:cxnSpLocks/>
            </p:cNvCxnSpPr>
            <p:nvPr/>
          </p:nvCxnSpPr>
          <p:spPr>
            <a:xfrm>
              <a:off x="5291662" y="4815233"/>
              <a:ext cx="591669" cy="0"/>
            </a:xfrm>
            <a:prstGeom prst="line">
              <a:avLst/>
            </a:prstGeom>
            <a:ln w="9525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359E0C6E-8DD8-4680-9BBE-BDC813E6D1ED}"/>
                    </a:ext>
                  </a:extLst>
                </p:cNvPr>
                <p:cNvSpPr txBox="1"/>
                <p:nvPr/>
              </p:nvSpPr>
              <p:spPr>
                <a:xfrm>
                  <a:off x="5399110" y="4533814"/>
                  <a:ext cx="294888" cy="2492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359E0C6E-8DD8-4680-9BBE-BDC813E6D1E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99110" y="4533814"/>
                  <a:ext cx="294888" cy="249299"/>
                </a:xfrm>
                <a:prstGeom prst="rect">
                  <a:avLst/>
                </a:prstGeom>
                <a:blipFill>
                  <a:blip r:embed="rId7"/>
                  <a:stretch>
                    <a:fillRect l="-18750" t="-2439" r="-4167" b="-219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F38B6D00-6C61-4854-A9D8-3E65D985461F}"/>
                    </a:ext>
                  </a:extLst>
                </p:cNvPr>
                <p:cNvSpPr txBox="1"/>
                <p:nvPr/>
              </p:nvSpPr>
              <p:spPr>
                <a:xfrm>
                  <a:off x="3622813" y="3972635"/>
                  <a:ext cx="425437" cy="2492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F38B6D00-6C61-4854-A9D8-3E65D985461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22813" y="3972635"/>
                  <a:ext cx="425437" cy="249299"/>
                </a:xfrm>
                <a:prstGeom prst="rect">
                  <a:avLst/>
                </a:prstGeom>
                <a:blipFill>
                  <a:blip r:embed="rId8"/>
                  <a:stretch>
                    <a:fillRect l="-12857" t="-7317" r="-4286" b="-1951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1522D974-7C0E-41EE-889E-211C88D06AA5}"/>
              </a:ext>
            </a:extLst>
          </p:cNvPr>
          <p:cNvGrpSpPr/>
          <p:nvPr/>
        </p:nvGrpSpPr>
        <p:grpSpPr>
          <a:xfrm>
            <a:off x="640238" y="63413"/>
            <a:ext cx="5362073" cy="3790114"/>
            <a:chOff x="713873" y="1516395"/>
            <a:chExt cx="5362073" cy="3790114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4FE45138-7A7C-4791-A78C-DEB89541045E}"/>
                </a:ext>
              </a:extLst>
            </p:cNvPr>
            <p:cNvGrpSpPr/>
            <p:nvPr/>
          </p:nvGrpSpPr>
          <p:grpSpPr>
            <a:xfrm>
              <a:off x="713873" y="1516395"/>
              <a:ext cx="5362073" cy="3790114"/>
              <a:chOff x="537409" y="1644544"/>
              <a:chExt cx="5362073" cy="3790114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669CD4E7-3047-49A9-8B88-928802744BFF}"/>
                  </a:ext>
                </a:extLst>
              </p:cNvPr>
              <p:cNvSpPr/>
              <p:nvPr/>
            </p:nvSpPr>
            <p:spPr>
              <a:xfrm>
                <a:off x="2654968" y="2767262"/>
                <a:ext cx="1973179" cy="1973179"/>
              </a:xfrm>
              <a:prstGeom prst="ellipse">
                <a:avLst/>
              </a:prstGeom>
              <a:solidFill>
                <a:srgbClr val="84BD98"/>
              </a:solidFill>
              <a:ln w="190500">
                <a:solidFill>
                  <a:schemeClr val="accent4">
                    <a:lumMod val="60000"/>
                    <a:lumOff val="40000"/>
                  </a:schemeClr>
                </a:solidFill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775DBF2A-4484-4CD3-A58B-1334FDB54B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7409" y="3557932"/>
                <a:ext cx="2807368" cy="0"/>
              </a:xfrm>
              <a:prstGeom prst="straightConnector1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B00ED8D1-8190-4007-8A5D-38D8AB11DD3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41557" y="2326105"/>
                <a:ext cx="1764631" cy="1231826"/>
              </a:xfrm>
              <a:prstGeom prst="straightConnector1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Arc 87">
                <a:extLst>
                  <a:ext uri="{FF2B5EF4-FFF2-40B4-BE49-F238E27FC236}">
                    <a16:creationId xmlns:a16="http://schemas.microsoft.com/office/drawing/2014/main" id="{20720C36-8850-406D-9359-5ECC9951DE3C}"/>
                  </a:ext>
                </a:extLst>
              </p:cNvPr>
              <p:cNvSpPr/>
              <p:nvPr/>
            </p:nvSpPr>
            <p:spPr>
              <a:xfrm>
                <a:off x="4912893" y="1883240"/>
                <a:ext cx="986589" cy="1058778"/>
              </a:xfrm>
              <a:prstGeom prst="arc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89B7F84E-3AC1-4402-BDBE-EE656EE261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67263" y="3557931"/>
                <a:ext cx="577514" cy="0"/>
              </a:xfrm>
              <a:prstGeom prst="line">
                <a:avLst/>
              </a:prstGeom>
              <a:ln w="28575">
                <a:solidFill>
                  <a:srgbClr val="FF0000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FDF0E475-22EF-4A63-B069-F7FEEEAF89C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41557" y="3119847"/>
                <a:ext cx="633037" cy="437302"/>
              </a:xfrm>
              <a:prstGeom prst="line">
                <a:avLst/>
              </a:prstGeom>
              <a:ln w="28575">
                <a:solidFill>
                  <a:srgbClr val="FF0000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B214196D-1E4E-4EB6-960C-D868E20DBDE5}"/>
                  </a:ext>
                </a:extLst>
              </p:cNvPr>
              <p:cNvSpPr/>
              <p:nvPr/>
            </p:nvSpPr>
            <p:spPr>
              <a:xfrm>
                <a:off x="3344778" y="3409542"/>
                <a:ext cx="296779" cy="296779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2" name="TextBox 91">
                    <a:extLst>
                      <a:ext uri="{FF2B5EF4-FFF2-40B4-BE49-F238E27FC236}">
                        <a16:creationId xmlns:a16="http://schemas.microsoft.com/office/drawing/2014/main" id="{5C370164-2D85-4129-B4CD-BA51E8BC188E}"/>
                      </a:ext>
                    </a:extLst>
                  </p:cNvPr>
                  <p:cNvSpPr txBox="1"/>
                  <p:nvPr/>
                </p:nvSpPr>
                <p:spPr>
                  <a:xfrm>
                    <a:off x="2915249" y="3629201"/>
                    <a:ext cx="289566" cy="2492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lnSpc>
                        <a:spcPct val="90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p>
                          </m:sSubSup>
                        </m:oMath>
                      </m:oMathPara>
                    </a14:m>
                    <a:endParaRPr lang="en-US" dirty="0">
                      <a:latin typeface="+mn-lt"/>
                    </a:endParaRPr>
                  </a:p>
                </p:txBody>
              </p:sp>
            </mc:Choice>
            <mc:Fallback xmlns="">
              <p:sp>
                <p:nvSpPr>
                  <p:cNvPr id="92" name="TextBox 91">
                    <a:extLst>
                      <a:ext uri="{FF2B5EF4-FFF2-40B4-BE49-F238E27FC236}">
                        <a16:creationId xmlns:a16="http://schemas.microsoft.com/office/drawing/2014/main" id="{5C370164-2D85-4129-B4CD-BA51E8BC188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15249" y="3629201"/>
                    <a:ext cx="289566" cy="249299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16667" t="-2439" r="-4167" b="-2195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3" name="TextBox 92">
                    <a:extLst>
                      <a:ext uri="{FF2B5EF4-FFF2-40B4-BE49-F238E27FC236}">
                        <a16:creationId xmlns:a16="http://schemas.microsoft.com/office/drawing/2014/main" id="{CFF942CA-C1EF-4AD4-BE37-1CE9F60E9E1A}"/>
                      </a:ext>
                    </a:extLst>
                  </p:cNvPr>
                  <p:cNvSpPr txBox="1"/>
                  <p:nvPr/>
                </p:nvSpPr>
                <p:spPr>
                  <a:xfrm>
                    <a:off x="3938336" y="3401996"/>
                    <a:ext cx="294888" cy="2492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lnSpc>
                        <a:spcPct val="90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p>
                          </m:sSubSup>
                        </m:oMath>
                      </m:oMathPara>
                    </a14:m>
                    <a:endParaRPr lang="en-US" dirty="0">
                      <a:latin typeface="+mn-lt"/>
                    </a:endParaRPr>
                  </a:p>
                </p:txBody>
              </p:sp>
            </mc:Choice>
            <mc:Fallback xmlns="">
              <p:sp>
                <p:nvSpPr>
                  <p:cNvPr id="93" name="TextBox 92">
                    <a:extLst>
                      <a:ext uri="{FF2B5EF4-FFF2-40B4-BE49-F238E27FC236}">
                        <a16:creationId xmlns:a16="http://schemas.microsoft.com/office/drawing/2014/main" id="{CFF942CA-C1EF-4AD4-BE37-1CE9F60E9E1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38336" y="3401996"/>
                    <a:ext cx="294888" cy="249299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18750" t="-2439" r="-4167" b="-2195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DBD0B589-E0A2-4143-B0F1-E4A95BF1E991}"/>
                  </a:ext>
                </a:extLst>
              </p:cNvPr>
              <p:cNvSpPr txBox="1"/>
              <p:nvPr/>
            </p:nvSpPr>
            <p:spPr>
              <a:xfrm>
                <a:off x="3159718" y="5093026"/>
                <a:ext cx="1027845" cy="341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dirty="0">
                    <a:latin typeface="+mn-lt"/>
                  </a:rPr>
                  <a:t>Sample</a:t>
                </a: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F6671C51-E7C8-48F6-BA05-B6CCBE5DC85E}"/>
                  </a:ext>
                </a:extLst>
              </p:cNvPr>
              <p:cNvSpPr txBox="1"/>
              <p:nvPr/>
            </p:nvSpPr>
            <p:spPr>
              <a:xfrm>
                <a:off x="4233224" y="1644544"/>
                <a:ext cx="1183337" cy="341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dirty="0">
                    <a:latin typeface="+mn-lt"/>
                  </a:rPr>
                  <a:t>Detector</a:t>
                </a:r>
              </a:p>
            </p:txBody>
          </p:sp>
        </p:grp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3D11237A-876E-4D19-B5D7-47C541D1B1EE}"/>
                </a:ext>
              </a:extLst>
            </p:cNvPr>
            <p:cNvCxnSpPr>
              <a:cxnSpLocks/>
            </p:cNvCxnSpPr>
            <p:nvPr/>
          </p:nvCxnSpPr>
          <p:spPr>
            <a:xfrm>
              <a:off x="2752776" y="3429862"/>
              <a:ext cx="193332" cy="0"/>
            </a:xfrm>
            <a:prstGeom prst="line">
              <a:avLst/>
            </a:prstGeom>
            <a:ln w="28575">
              <a:solidFill>
                <a:srgbClr val="2020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2A2A8D6C-584F-40FB-9B4D-7319A117531E}"/>
                    </a:ext>
                  </a:extLst>
                </p:cNvPr>
                <p:cNvSpPr txBox="1"/>
                <p:nvPr/>
              </p:nvSpPr>
              <p:spPr>
                <a:xfrm>
                  <a:off x="5141694" y="3130029"/>
                  <a:ext cx="294888" cy="2492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2A2A8D6C-584F-40FB-9B4D-7319A117531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41694" y="3130029"/>
                  <a:ext cx="294888" cy="249299"/>
                </a:xfrm>
                <a:prstGeom prst="rect">
                  <a:avLst/>
                </a:prstGeom>
                <a:blipFill>
                  <a:blip r:embed="rId11"/>
                  <a:stretch>
                    <a:fillRect l="-16327" t="-2439" r="-4082" b="-243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C09EC807-A01A-46DC-88B7-A1037A2CA071}"/>
                    </a:ext>
                  </a:extLst>
                </p:cNvPr>
                <p:cNvSpPr txBox="1"/>
                <p:nvPr/>
              </p:nvSpPr>
              <p:spPr>
                <a:xfrm>
                  <a:off x="1972774" y="2663423"/>
                  <a:ext cx="289566" cy="2492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C09EC807-A01A-46DC-88B7-A1037A2CA07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72774" y="2663423"/>
                  <a:ext cx="289566" cy="249299"/>
                </a:xfrm>
                <a:prstGeom prst="rect">
                  <a:avLst/>
                </a:prstGeom>
                <a:blipFill>
                  <a:blip r:embed="rId12"/>
                  <a:stretch>
                    <a:fillRect l="-19149" t="-2500" r="-4255" b="-2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8E3A76BC-01D0-414E-A7BA-C4F0B9FF09D7}"/>
                </a:ext>
              </a:extLst>
            </p:cNvPr>
            <p:cNvCxnSpPr>
              <a:cxnSpLocks/>
            </p:cNvCxnSpPr>
            <p:nvPr/>
          </p:nvCxnSpPr>
          <p:spPr>
            <a:xfrm>
              <a:off x="4528224" y="2943038"/>
              <a:ext cx="462760" cy="468196"/>
            </a:xfrm>
            <a:prstGeom prst="line">
              <a:avLst/>
            </a:prstGeom>
            <a:ln w="9525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42BE5C4E-4EE7-429E-98FF-2DA17060D2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43029" y="2879779"/>
              <a:ext cx="162811" cy="115899"/>
            </a:xfrm>
            <a:prstGeom prst="line">
              <a:avLst/>
            </a:prstGeom>
            <a:ln w="28575">
              <a:solidFill>
                <a:srgbClr val="2020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7BBABFFE-8CD6-4921-A8CE-4C6E3E02EF9D}"/>
                </a:ext>
              </a:extLst>
            </p:cNvPr>
            <p:cNvCxnSpPr>
              <a:cxnSpLocks/>
            </p:cNvCxnSpPr>
            <p:nvPr/>
          </p:nvCxnSpPr>
          <p:spPr>
            <a:xfrm>
              <a:off x="4986192" y="3411234"/>
              <a:ext cx="591669" cy="0"/>
            </a:xfrm>
            <a:prstGeom prst="line">
              <a:avLst/>
            </a:prstGeom>
            <a:ln w="9525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5838F7DA-3930-4E40-9823-7F941B3E32A2}"/>
                </a:ext>
              </a:extLst>
            </p:cNvPr>
            <p:cNvCxnSpPr>
              <a:cxnSpLocks/>
            </p:cNvCxnSpPr>
            <p:nvPr/>
          </p:nvCxnSpPr>
          <p:spPr>
            <a:xfrm>
              <a:off x="2398508" y="2937728"/>
              <a:ext cx="462760" cy="468196"/>
            </a:xfrm>
            <a:prstGeom prst="line">
              <a:avLst/>
            </a:prstGeom>
            <a:ln w="9525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84C8EBDA-2933-4D72-AF31-7F883C60683A}"/>
                </a:ext>
              </a:extLst>
            </p:cNvPr>
            <p:cNvCxnSpPr>
              <a:cxnSpLocks/>
            </p:cNvCxnSpPr>
            <p:nvPr/>
          </p:nvCxnSpPr>
          <p:spPr>
            <a:xfrm>
              <a:off x="1806839" y="2936461"/>
              <a:ext cx="591669" cy="0"/>
            </a:xfrm>
            <a:prstGeom prst="line">
              <a:avLst/>
            </a:prstGeom>
            <a:ln w="9525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88C485A7-EC52-4D91-96DF-5D9003FDBE96}"/>
                    </a:ext>
                  </a:extLst>
                </p:cNvPr>
                <p:cNvSpPr txBox="1"/>
                <p:nvPr/>
              </p:nvSpPr>
              <p:spPr>
                <a:xfrm>
                  <a:off x="3641560" y="3632723"/>
                  <a:ext cx="348750" cy="2492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𝑑𝑉</m:t>
                        </m:r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88C485A7-EC52-4D91-96DF-5D9003FDBE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41560" y="3632723"/>
                  <a:ext cx="348750" cy="249299"/>
                </a:xfrm>
                <a:prstGeom prst="rect">
                  <a:avLst/>
                </a:prstGeom>
                <a:blipFill>
                  <a:blip r:embed="rId13"/>
                  <a:stretch>
                    <a:fillRect l="-15789" t="-7500" r="-14035" b="-1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8DA95747-F5D0-4480-B1BC-99DF376AFC88}"/>
              </a:ext>
            </a:extLst>
          </p:cNvPr>
          <p:cNvGrpSpPr/>
          <p:nvPr/>
        </p:nvGrpSpPr>
        <p:grpSpPr>
          <a:xfrm>
            <a:off x="7605100" y="993784"/>
            <a:ext cx="4112472" cy="4870431"/>
            <a:chOff x="7669268" y="1082044"/>
            <a:chExt cx="4112472" cy="487043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2F4AF5A1-A463-447C-B814-11940D2F8661}"/>
                    </a:ext>
                  </a:extLst>
                </p:cNvPr>
                <p:cNvSpPr txBox="1"/>
                <p:nvPr/>
              </p:nvSpPr>
              <p:spPr>
                <a:xfrm>
                  <a:off x="7669268" y="1082044"/>
                  <a:ext cx="2891304" cy="2492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𝑡𝑜𝑡𝑎𝑙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+⋯+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2F4AF5A1-A463-447C-B814-11940D2F86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69268" y="1082044"/>
                  <a:ext cx="2891304" cy="249299"/>
                </a:xfrm>
                <a:prstGeom prst="rect">
                  <a:avLst/>
                </a:prstGeom>
                <a:blipFill>
                  <a:blip r:embed="rId14"/>
                  <a:stretch>
                    <a:fillRect l="-1477" t="-2439" b="-219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0E270C37-A70D-4990-9DAE-52E8AA87172B}"/>
                    </a:ext>
                  </a:extLst>
                </p:cNvPr>
                <p:cNvSpPr txBox="1"/>
                <p:nvPr/>
              </p:nvSpPr>
              <p:spPr>
                <a:xfrm>
                  <a:off x="8235320" y="1523202"/>
                  <a:ext cx="2254399" cy="68063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nary>
                          <m:naryPr>
                            <m:chr m:val="∑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=2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0E270C37-A70D-4990-9DAE-52E8AA8717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35320" y="1523202"/>
                  <a:ext cx="2254399" cy="680636"/>
                </a:xfrm>
                <a:prstGeom prst="rect">
                  <a:avLst/>
                </a:prstGeom>
                <a:blipFill>
                  <a:blip r:embed="rId15"/>
                  <a:stretch>
                    <a:fillRect t="-4464" b="-267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46B06D9C-908B-4956-AD03-476DE6C50FD6}"/>
                    </a:ext>
                  </a:extLst>
                </p:cNvPr>
                <p:cNvSpPr txBox="1"/>
                <p:nvPr/>
              </p:nvSpPr>
              <p:spPr>
                <a:xfrm>
                  <a:off x="7669268" y="2613933"/>
                  <a:ext cx="2171813" cy="50879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b>
                            </m:sSub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𝐶𝑜𝑛𝑠𝑡𝑎𝑛𝑡</m:t>
                        </m:r>
                      </m:oMath>
                    </m:oMathPara>
                  </a14:m>
                  <a:endParaRPr lang="en-US" b="0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46B06D9C-908B-4956-AD03-476DE6C50FD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69268" y="2613933"/>
                  <a:ext cx="2171813" cy="508794"/>
                </a:xfrm>
                <a:prstGeom prst="rect">
                  <a:avLst/>
                </a:prstGeom>
                <a:blipFill>
                  <a:blip r:embed="rId16"/>
                  <a:stretch>
                    <a:fillRect l="-1966" t="-11905" r="-1685" b="-130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1C349AA5-A9FC-4D80-8107-AD53DA5E720E}"/>
                    </a:ext>
                  </a:extLst>
                </p:cNvPr>
                <p:cNvSpPr txBox="1"/>
                <p:nvPr/>
              </p:nvSpPr>
              <p:spPr>
                <a:xfrm>
                  <a:off x="7669268" y="3532822"/>
                  <a:ext cx="2690737" cy="50917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𝑡𝑜𝑡𝑎𝑙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𝑡𝑜𝑡𝑎𝑙</m:t>
                            </m:r>
                          </m:sub>
                        </m:sSub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b="0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1C349AA5-A9FC-4D80-8107-AD53DA5E72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69268" y="3532822"/>
                  <a:ext cx="2690737" cy="509178"/>
                </a:xfrm>
                <a:prstGeom prst="rect">
                  <a:avLst/>
                </a:prstGeom>
                <a:blipFill>
                  <a:blip r:embed="rId17"/>
                  <a:stretch>
                    <a:fillRect l="-1587" t="-11905" r="-227" b="-130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E0956F36-154C-414F-83E3-7247668CE713}"/>
                    </a:ext>
                  </a:extLst>
                </p:cNvPr>
                <p:cNvSpPr txBox="1"/>
                <p:nvPr/>
              </p:nvSpPr>
              <p:spPr>
                <a:xfrm>
                  <a:off x="7669268" y="4447920"/>
                  <a:ext cx="3113929" cy="5111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sup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sub>
                          <m:sup/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  <m:sup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p>
                                    </m:sSub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Sup>
                                      <m:sSub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  <m:sup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p>
                                    </m:sSubSup>
                                  </m:e>
                                </m:d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p>
                                </m:sSub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p>
                                </m:sSub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𝑑𝑉</m:t>
                            </m:r>
                          </m:e>
                        </m:nary>
                      </m:oMath>
                    </m:oMathPara>
                  </a14:m>
                  <a:endParaRPr lang="en-US" b="0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E0956F36-154C-414F-83E3-7247668CE71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69268" y="4447920"/>
                  <a:ext cx="3113929" cy="511166"/>
                </a:xfrm>
                <a:prstGeom prst="rect">
                  <a:avLst/>
                </a:prstGeom>
                <a:blipFill>
                  <a:blip r:embed="rId18"/>
                  <a:stretch>
                    <a:fillRect l="-13333" t="-246429" r="-1373" b="-3380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16FDE715-A8D1-4296-A518-9A0484A05F23}"/>
                    </a:ext>
                  </a:extLst>
                </p:cNvPr>
                <p:cNvSpPr txBox="1"/>
                <p:nvPr/>
              </p:nvSpPr>
              <p:spPr>
                <a:xfrm>
                  <a:off x="7669268" y="5365006"/>
                  <a:ext cx="4112472" cy="58746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sup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sub>
                          <m:sup/>
                          <m:e>
                            <m:nary>
                              <m:naryPr>
                                <m:sup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sub>
                              <m:sup/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𝜇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  <m:d>
                                          <m:d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Sup>
                                              <m:sSubSupPr>
                                                <m:ctrlP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𝐿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p>
                                            </m:sSubSup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bSup>
                                              <m:sSubSupPr>
                                                <m:ctrlP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𝐿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p>
                                            </m:sSubSup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bSup>
                                              <m:sSubSupPr>
                                                <m:ctrlP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𝐿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12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p>
                                            </m:sSubSup>
                                          </m:e>
                                        </m:d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𝜇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𝑐</m:t>
                                            </m:r>
                                          </m:sub>
                                        </m:s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sSubSup>
                                          <m:sSubSup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𝐿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  <m:sup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𝑐</m:t>
                                            </m:r>
                                          </m:sup>
                                        </m:sSubSup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sSubSup>
                                          <m:sSubSup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𝐿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  <m:sup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𝑐</m:t>
                                            </m:r>
                                          </m:sup>
                                        </m:sSubSup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sup>
                                    </m:sSup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Sup>
                                          <m:sSubSup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𝐿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12</m:t>
                                            </m:r>
                                          </m:sub>
                                          <m:sup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p>
                                        </m:sSubSup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  </m:t>
                                    </m:r>
                                  </m:den>
                                </m:f>
                              </m:e>
                            </m:nary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𝑑𝑉𝑑𝑉</m:t>
                            </m:r>
                          </m:e>
                        </m:nary>
                      </m:oMath>
                    </m:oMathPara>
                  </a14:m>
                  <a:endParaRPr lang="en-US" b="0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16FDE715-A8D1-4296-A518-9A0484A05F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69268" y="5365006"/>
                  <a:ext cx="4112472" cy="587469"/>
                </a:xfrm>
                <a:prstGeom prst="rect">
                  <a:avLst/>
                </a:prstGeom>
                <a:blipFill>
                  <a:blip r:embed="rId19"/>
                  <a:stretch>
                    <a:fillRect t="-5208" b="-208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4341411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4D633888-E44C-4CE4-BE3F-3696961711EB}"/>
              </a:ext>
            </a:extLst>
          </p:cNvPr>
          <p:cNvGrpSpPr/>
          <p:nvPr/>
        </p:nvGrpSpPr>
        <p:grpSpPr>
          <a:xfrm>
            <a:off x="2833005" y="443734"/>
            <a:ext cx="7881204" cy="5970532"/>
            <a:chOff x="3145826" y="517358"/>
            <a:chExt cx="7881204" cy="597053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7EAE3D48-DAB7-4699-A0B6-B10A37398074}"/>
                    </a:ext>
                  </a:extLst>
                </p:cNvPr>
                <p:cNvSpPr txBox="1"/>
                <p:nvPr/>
              </p:nvSpPr>
              <p:spPr>
                <a:xfrm>
                  <a:off x="3145826" y="517358"/>
                  <a:ext cx="6445675" cy="54111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p>
                            </m:sSup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𝑠𝑐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Φ</m:t>
                            </m:r>
                          </m:den>
                        </m:f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𝑠𝑐</m:t>
                                </m:r>
                              </m:sub>
                            </m:sSub>
                          </m:e>
                        </m:d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sup>
                            </m:sSub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sup>
                            </m:sSubSup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𝑠𝑐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den>
                        </m:f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Φ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(1−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)(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)]</m:t>
                        </m:r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7EAE3D48-DAB7-4699-A0B6-B10A3739807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45826" y="517358"/>
                  <a:ext cx="6445675" cy="541110"/>
                </a:xfrm>
                <a:prstGeom prst="rect">
                  <a:avLst/>
                </a:prstGeom>
                <a:blipFill>
                  <a:blip r:embed="rId2"/>
                  <a:stretch>
                    <a:fillRect t="-4494" b="-22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A9214D63-C164-4B0D-A7A7-5E1FB6C54ECF}"/>
                    </a:ext>
                  </a:extLst>
                </p:cNvPr>
                <p:cNvSpPr txBox="1"/>
                <p:nvPr/>
              </p:nvSpPr>
              <p:spPr>
                <a:xfrm>
                  <a:off x="3145826" y="1746740"/>
                  <a:ext cx="2969339" cy="54111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p>
                            </m:sSup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Φ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{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𝑠𝑐</m:t>
                                </m:r>
                              </m:sub>
                            </m:sSub>
                          </m:den>
                        </m:f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𝑠𝑐</m:t>
                                </m:r>
                              </m:sub>
                            </m:sSub>
                          </m:e>
                        </m:d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A9214D63-C164-4B0D-A7A7-5E1FB6C54EC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45826" y="1746740"/>
                  <a:ext cx="2969339" cy="541110"/>
                </a:xfrm>
                <a:prstGeom prst="rect">
                  <a:avLst/>
                </a:prstGeom>
                <a:blipFill>
                  <a:blip r:embed="rId3"/>
                  <a:stretch>
                    <a:fillRect t="-3371" b="-33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DAE183EA-F562-49E1-9844-CA00A34AC70B}"/>
                    </a:ext>
                  </a:extLst>
                </p:cNvPr>
                <p:cNvSpPr txBox="1"/>
                <p:nvPr/>
              </p:nvSpPr>
              <p:spPr>
                <a:xfrm>
                  <a:off x="4421173" y="2518430"/>
                  <a:ext cx="2305823" cy="52956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𝑠𝑐</m:t>
                                </m:r>
                              </m:sub>
                            </m:sSub>
                          </m:den>
                        </m:f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𝑠𝑐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den>
                        </m:f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e>
                        </m:d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DAE183EA-F562-49E1-9844-CA00A34AC70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1173" y="2518430"/>
                  <a:ext cx="2305823" cy="529569"/>
                </a:xfrm>
                <a:prstGeom prst="rect">
                  <a:avLst/>
                </a:prstGeom>
                <a:blipFill>
                  <a:blip r:embed="rId4"/>
                  <a:stretch>
                    <a:fillRect t="-3448" b="-229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6F707ABF-4FD2-4BC9-AC18-AFC1E4A7DE9B}"/>
                    </a:ext>
                  </a:extLst>
                </p:cNvPr>
                <p:cNvSpPr txBox="1"/>
                <p:nvPr/>
              </p:nvSpPr>
              <p:spPr>
                <a:xfrm>
                  <a:off x="4421173" y="3278579"/>
                  <a:ext cx="3792385" cy="55476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𝑠𝑐</m:t>
                                </m:r>
                              </m:sub>
                            </m:sSub>
                          </m:den>
                        </m:f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𝑠𝑐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𝑠𝑐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den>
                            </m:f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p>
                        </m:sSub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}</m:t>
                        </m:r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6F707ABF-4FD2-4BC9-AC18-AFC1E4A7DE9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1173" y="3278579"/>
                  <a:ext cx="3792385" cy="554767"/>
                </a:xfrm>
                <a:prstGeom prst="rect">
                  <a:avLst/>
                </a:prstGeom>
                <a:blipFill>
                  <a:blip r:embed="rId5"/>
                  <a:stretch>
                    <a:fillRect t="-4396" b="-219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6ABB7BB4-98DE-4776-958C-411F4F4CDA07}"/>
                    </a:ext>
                  </a:extLst>
                </p:cNvPr>
                <p:cNvSpPr txBox="1"/>
                <p:nvPr/>
              </p:nvSpPr>
              <p:spPr>
                <a:xfrm>
                  <a:off x="3145826" y="5009148"/>
                  <a:ext cx="3282437" cy="60330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p>
                            </m:sSup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Φ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𝑒𝑓𝑓</m:t>
                                </m:r>
                              </m:sup>
                            </m:sSubSup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𝑒𝑓𝑓</m:t>
                                </m:r>
                              </m:sup>
                            </m:sSubSup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𝑒𝑓𝑓</m:t>
                                </m:r>
                              </m:sup>
                            </m:sSubSup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6ABB7BB4-98DE-4776-958C-411F4F4CDA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45826" y="5009148"/>
                  <a:ext cx="3282437" cy="603307"/>
                </a:xfrm>
                <a:prstGeom prst="rect">
                  <a:avLst/>
                </a:prstGeom>
                <a:blipFill>
                  <a:blip r:embed="rId6"/>
                  <a:stretch>
                    <a:fillRect t="-5051" b="-202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Arrow: Right 11">
              <a:extLst>
                <a:ext uri="{FF2B5EF4-FFF2-40B4-BE49-F238E27FC236}">
                  <a16:creationId xmlns:a16="http://schemas.microsoft.com/office/drawing/2014/main" id="{615C7B48-5E32-450C-925B-4A6817C9378A}"/>
                </a:ext>
              </a:extLst>
            </p:cNvPr>
            <p:cNvSpPr/>
            <p:nvPr/>
          </p:nvSpPr>
          <p:spPr>
            <a:xfrm rot="5400000">
              <a:off x="4232803" y="1105825"/>
              <a:ext cx="376740" cy="593558"/>
            </a:xfrm>
            <a:prstGeom prst="rightArrow">
              <a:avLst/>
            </a:prstGeom>
            <a:solidFill>
              <a:srgbClr val="84BD98"/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C2A5670E-16B8-4E06-A204-538452EEE187}"/>
                </a:ext>
              </a:extLst>
            </p:cNvPr>
            <p:cNvSpPr/>
            <p:nvPr/>
          </p:nvSpPr>
          <p:spPr>
            <a:xfrm rot="5400000">
              <a:off x="4232803" y="4122588"/>
              <a:ext cx="376740" cy="593558"/>
            </a:xfrm>
            <a:prstGeom prst="rightArrow">
              <a:avLst/>
            </a:prstGeom>
            <a:solidFill>
              <a:srgbClr val="84BD98"/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5D75A5B-06D5-4AE6-A012-6A7B51615937}"/>
                </a:ext>
              </a:extLst>
            </p:cNvPr>
            <p:cNvGrpSpPr/>
            <p:nvPr/>
          </p:nvGrpSpPr>
          <p:grpSpPr>
            <a:xfrm>
              <a:off x="6580742" y="4133712"/>
              <a:ext cx="4446288" cy="2354178"/>
              <a:chOff x="5473836" y="4061522"/>
              <a:chExt cx="4446288" cy="2354178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1FE7644A-CAF5-48E6-8CB0-372E407498CA}"/>
                  </a:ext>
                </a:extLst>
              </p:cNvPr>
              <p:cNvGrpSpPr/>
              <p:nvPr/>
            </p:nvGrpSpPr>
            <p:grpSpPr>
              <a:xfrm>
                <a:off x="5842469" y="4061522"/>
                <a:ext cx="4077655" cy="2354178"/>
                <a:chOff x="7054514" y="4014537"/>
                <a:chExt cx="4077655" cy="2354178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" name="TextBox 7">
                      <a:extLst>
                        <a:ext uri="{FF2B5EF4-FFF2-40B4-BE49-F238E27FC236}">
                          <a16:creationId xmlns:a16="http://schemas.microsoft.com/office/drawing/2014/main" id="{09BA840B-A06E-435C-A35C-DB1671D0568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054515" y="4014537"/>
                      <a:ext cx="2218684" cy="571310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>
                        <a:lnSpc>
                          <a:spcPct val="90000"/>
                        </a:lnSpc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𝑒𝑓𝑓</m:t>
                                    </m:r>
                                  </m:sup>
                                </m:sSubSup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𝑠𝑐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(1−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𝑠𝑐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n-US" dirty="0">
                        <a:latin typeface="+mn-lt"/>
                      </a:endParaRPr>
                    </a:p>
                  </p:txBody>
                </p:sp>
              </mc:Choice>
              <mc:Fallback xmlns="">
                <p:sp>
                  <p:nvSpPr>
                    <p:cNvPr id="8" name="TextBox 7">
                      <a:extLst>
                        <a:ext uri="{FF2B5EF4-FFF2-40B4-BE49-F238E27FC236}">
                          <a16:creationId xmlns:a16="http://schemas.microsoft.com/office/drawing/2014/main" id="{09BA840B-A06E-435C-A35C-DB1671D0568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054515" y="4014537"/>
                      <a:ext cx="2218684" cy="571310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l="-1923" t="-11702" r="-3297" b="-957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" name="TextBox 8">
                      <a:extLst>
                        <a:ext uri="{FF2B5EF4-FFF2-40B4-BE49-F238E27FC236}">
                          <a16:creationId xmlns:a16="http://schemas.microsoft.com/office/drawing/2014/main" id="{875DE560-A907-4CBF-8852-3D7E25D465F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054514" y="4905971"/>
                      <a:ext cx="2710165" cy="571310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>
                        <a:lnSpc>
                          <a:spcPct val="90000"/>
                        </a:lnSpc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𝑒𝑓𝑓</m:t>
                                    </m:r>
                                  </m:sup>
                                </m:sSubSup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𝑠𝑐</m:t>
                                    </m:r>
                                  </m:sub>
                                </m:sSub>
                              </m:den>
                            </m:f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𝑠𝑐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(1−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n-US" dirty="0">
                        <a:latin typeface="+mn-lt"/>
                      </a:endParaRPr>
                    </a:p>
                  </p:txBody>
                </p:sp>
              </mc:Choice>
              <mc:Fallback xmlns="">
                <p:sp>
                  <p:nvSpPr>
                    <p:cNvPr id="9" name="TextBox 8">
                      <a:extLst>
                        <a:ext uri="{FF2B5EF4-FFF2-40B4-BE49-F238E27FC236}">
                          <a16:creationId xmlns:a16="http://schemas.microsoft.com/office/drawing/2014/main" id="{875DE560-A907-4CBF-8852-3D7E25D465F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054514" y="4905971"/>
                      <a:ext cx="2710165" cy="571310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t="-11702" r="-1351" b="-957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" name="TextBox 9">
                      <a:extLst>
                        <a:ext uri="{FF2B5EF4-FFF2-40B4-BE49-F238E27FC236}">
                          <a16:creationId xmlns:a16="http://schemas.microsoft.com/office/drawing/2014/main" id="{EDEC1732-400C-4505-BCA9-C93DF10DC1B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054514" y="5797405"/>
                      <a:ext cx="4077655" cy="571310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>
                        <a:lnSpc>
                          <a:spcPct val="90000"/>
                        </a:lnSpc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𝑒𝑓𝑓</m:t>
                                    </m:r>
                                  </m:sup>
                                </m:sSubSup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𝑠𝑐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[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𝑠𝑐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𝑠𝑐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(1−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)]</m:t>
                            </m:r>
                          </m:oMath>
                        </m:oMathPara>
                      </a14:m>
                      <a:endParaRPr lang="en-US" dirty="0">
                        <a:latin typeface="+mn-lt"/>
                      </a:endParaRPr>
                    </a:p>
                  </p:txBody>
                </p:sp>
              </mc:Choice>
              <mc:Fallback xmlns="">
                <p:sp>
                  <p:nvSpPr>
                    <p:cNvPr id="10" name="TextBox 9">
                      <a:extLst>
                        <a:ext uri="{FF2B5EF4-FFF2-40B4-BE49-F238E27FC236}">
                          <a16:creationId xmlns:a16="http://schemas.microsoft.com/office/drawing/2014/main" id="{EDEC1732-400C-4505-BCA9-C93DF10DC1BE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054514" y="5797405"/>
                      <a:ext cx="4077655" cy="571310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t="-11702" r="-299" b="-957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4" name="Left Brace 13">
                <a:extLst>
                  <a:ext uri="{FF2B5EF4-FFF2-40B4-BE49-F238E27FC236}">
                    <a16:creationId xmlns:a16="http://schemas.microsoft.com/office/drawing/2014/main" id="{CAF388A5-0B15-4B17-8A03-C6AEC2B7E583}"/>
                  </a:ext>
                </a:extLst>
              </p:cNvPr>
              <p:cNvSpPr/>
              <p:nvPr/>
            </p:nvSpPr>
            <p:spPr>
              <a:xfrm>
                <a:off x="5473836" y="4310511"/>
                <a:ext cx="285277" cy="1777468"/>
              </a:xfrm>
              <a:prstGeom prst="leftBrace">
                <a:avLst>
                  <a:gd name="adj1" fmla="val 76064"/>
                  <a:gd name="adj2" fmla="val 50000"/>
                </a:avLst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583083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Down Arrow 74">
            <a:extLst>
              <a:ext uri="{FF2B5EF4-FFF2-40B4-BE49-F238E27FC236}">
                <a16:creationId xmlns:a16="http://schemas.microsoft.com/office/drawing/2014/main" id="{EB4BC2BD-435D-4040-90E6-C48759297ED1}"/>
              </a:ext>
            </a:extLst>
          </p:cNvPr>
          <p:cNvSpPr/>
          <p:nvPr/>
        </p:nvSpPr>
        <p:spPr>
          <a:xfrm>
            <a:off x="6031442" y="1577285"/>
            <a:ext cx="791021" cy="4710228"/>
          </a:xfrm>
          <a:prstGeom prst="downArrow">
            <a:avLst/>
          </a:prstGeom>
          <a:solidFill>
            <a:srgbClr val="84BD98">
              <a:alpha val="50196"/>
            </a:srgb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id="{995DD8E1-057F-0644-8109-0CC4E755CDB7}"/>
              </a:ext>
            </a:extLst>
          </p:cNvPr>
          <p:cNvSpPr/>
          <p:nvPr/>
        </p:nvSpPr>
        <p:spPr>
          <a:xfrm rot="4179746" flipV="1">
            <a:off x="7543927" y="201737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2283CA48-39F0-DB4C-B4D6-728447AA18D5}"/>
              </a:ext>
            </a:extLst>
          </p:cNvPr>
          <p:cNvSpPr/>
          <p:nvPr/>
        </p:nvSpPr>
        <p:spPr>
          <a:xfrm rot="1959316" flipV="1">
            <a:off x="7083833" y="114522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ACAD9090-54FB-E248-84F5-B5C5D55F4A9C}"/>
              </a:ext>
            </a:extLst>
          </p:cNvPr>
          <p:cNvSpPr/>
          <p:nvPr/>
        </p:nvSpPr>
        <p:spPr>
          <a:xfrm rot="19640684">
            <a:off x="7086340" y="1225098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378EA1E5-9ED1-1044-BFE1-08E2C1FC8023}"/>
              </a:ext>
            </a:extLst>
          </p:cNvPr>
          <p:cNvSpPr/>
          <p:nvPr/>
        </p:nvSpPr>
        <p:spPr>
          <a:xfrm rot="17420254">
            <a:off x="7543928" y="756058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928E7F3-262D-134F-9ECA-6C487C236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274320"/>
            <a:ext cx="5663161" cy="424732"/>
          </a:xfrm>
        </p:spPr>
        <p:txBody>
          <a:bodyPr/>
          <a:lstStyle/>
          <a:p>
            <a:r>
              <a:rPr lang="en-US" sz="2400" dirty="0"/>
              <a:t>Data reduction to an absolute scale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A09A70F-6CD8-F24B-B6C5-6266F7888E7D}"/>
              </a:ext>
            </a:extLst>
          </p:cNvPr>
          <p:cNvSpPr/>
          <p:nvPr/>
        </p:nvSpPr>
        <p:spPr>
          <a:xfrm>
            <a:off x="5190750" y="1163582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Calibration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1931A9E-8615-A648-9ED0-E062672BF9B3}"/>
              </a:ext>
            </a:extLst>
          </p:cNvPr>
          <p:cNvSpPr/>
          <p:nvPr/>
        </p:nvSpPr>
        <p:spPr>
          <a:xfrm>
            <a:off x="6496773" y="2402381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Background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9772F7E-AF3A-704E-94F5-480B12AE1A5D}"/>
              </a:ext>
            </a:extLst>
          </p:cNvPr>
          <p:cNvSpPr/>
          <p:nvPr/>
        </p:nvSpPr>
        <p:spPr>
          <a:xfrm>
            <a:off x="3890592" y="3029598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Detector efficiency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AC8715E-0F8D-A442-ADCD-7630E3CAAAF7}"/>
              </a:ext>
            </a:extLst>
          </p:cNvPr>
          <p:cNvSpPr/>
          <p:nvPr/>
        </p:nvSpPr>
        <p:spPr>
          <a:xfrm>
            <a:off x="6490907" y="3612612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Inelastic scattering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819C511-4865-0744-ACAC-8DDD6F493230}"/>
              </a:ext>
            </a:extLst>
          </p:cNvPr>
          <p:cNvSpPr/>
          <p:nvPr/>
        </p:nvSpPr>
        <p:spPr>
          <a:xfrm>
            <a:off x="6490907" y="4822018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Absorption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512E149-68E9-E14E-A619-0E8070EBD40B}"/>
              </a:ext>
            </a:extLst>
          </p:cNvPr>
          <p:cNvSpPr/>
          <p:nvPr/>
        </p:nvSpPr>
        <p:spPr>
          <a:xfrm>
            <a:off x="3887423" y="4241711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Multiple scattering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CC6CF78-6801-E24C-A03B-14E58C4421FB}"/>
              </a:ext>
            </a:extLst>
          </p:cNvPr>
          <p:cNvSpPr/>
          <p:nvPr/>
        </p:nvSpPr>
        <p:spPr>
          <a:xfrm>
            <a:off x="3884726" y="1817485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Resonance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AAEC50C-9AB9-0A43-B061-9EF90C565FD1}"/>
              </a:ext>
            </a:extLst>
          </p:cNvPr>
          <p:cNvGrpSpPr/>
          <p:nvPr/>
        </p:nvGrpSpPr>
        <p:grpSpPr>
          <a:xfrm>
            <a:off x="8404924" y="536896"/>
            <a:ext cx="2530111" cy="1621482"/>
            <a:chOff x="5974618" y="858287"/>
            <a:chExt cx="2530111" cy="1621482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1D012C12-1C41-7445-878D-6D24DB11E4F6}"/>
                </a:ext>
              </a:extLst>
            </p:cNvPr>
            <p:cNvSpPr/>
            <p:nvPr/>
          </p:nvSpPr>
          <p:spPr>
            <a:xfrm>
              <a:off x="5974618" y="12849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Container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FEB59F92-6953-C74E-B85D-330732A4371F}"/>
                </a:ext>
              </a:extLst>
            </p:cNvPr>
            <p:cNvSpPr/>
            <p:nvPr/>
          </p:nvSpPr>
          <p:spPr>
            <a:xfrm>
              <a:off x="5974620" y="8582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Sample + Container</a:t>
              </a: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F5F21FCA-D150-6443-AC7A-039030268677}"/>
                </a:ext>
              </a:extLst>
            </p:cNvPr>
            <p:cNvSpPr/>
            <p:nvPr/>
          </p:nvSpPr>
          <p:spPr>
            <a:xfrm>
              <a:off x="5974618" y="1712540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Vanadium</a:t>
              </a: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140D4E85-65D1-D145-B9C0-F1534F9755D6}"/>
                </a:ext>
              </a:extLst>
            </p:cNvPr>
            <p:cNvSpPr/>
            <p:nvPr/>
          </p:nvSpPr>
          <p:spPr>
            <a:xfrm>
              <a:off x="5974618" y="2140093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Empty instrument</a:t>
              </a:r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9A6DBBF-76E5-984C-BA68-B20DE2E8BDE5}"/>
              </a:ext>
            </a:extLst>
          </p:cNvPr>
          <p:cNvSpPr/>
          <p:nvPr/>
        </p:nvSpPr>
        <p:spPr>
          <a:xfrm>
            <a:off x="3884726" y="5450812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Final scaling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C543033-0396-1446-9F7B-627483B96242}"/>
              </a:ext>
            </a:extLst>
          </p:cNvPr>
          <p:cNvSpPr/>
          <p:nvPr/>
        </p:nvSpPr>
        <p:spPr>
          <a:xfrm flipV="1">
            <a:off x="7622045" y="1291484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80B9767-EEFB-2444-8411-0385C77A4C84}"/>
              </a:ext>
            </a:extLst>
          </p:cNvPr>
          <p:cNvSpPr/>
          <p:nvPr/>
        </p:nvSpPr>
        <p:spPr>
          <a:xfrm flipV="1">
            <a:off x="8363813" y="667006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21393F-4DFE-6042-BDB0-281DC1D65842}"/>
              </a:ext>
            </a:extLst>
          </p:cNvPr>
          <p:cNvSpPr/>
          <p:nvPr/>
        </p:nvSpPr>
        <p:spPr>
          <a:xfrm flipV="1">
            <a:off x="8363813" y="1092323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B2B7BDD-3045-794D-ACDD-9A8DFD98A0BA}"/>
              </a:ext>
            </a:extLst>
          </p:cNvPr>
          <p:cNvSpPr/>
          <p:nvPr/>
        </p:nvSpPr>
        <p:spPr>
          <a:xfrm flipV="1">
            <a:off x="8363813" y="1519041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EBAFC6A-3B96-1340-8E8E-ED3FD99EA203}"/>
              </a:ext>
            </a:extLst>
          </p:cNvPr>
          <p:cNvSpPr/>
          <p:nvPr/>
        </p:nvSpPr>
        <p:spPr>
          <a:xfrm flipV="1">
            <a:off x="8363813" y="1947429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39DCD8D0-4B1D-144C-A233-BC3431DDAC95}"/>
              </a:ext>
            </a:extLst>
          </p:cNvPr>
          <p:cNvSpPr/>
          <p:nvPr/>
        </p:nvSpPr>
        <p:spPr>
          <a:xfrm>
            <a:off x="1877652" y="1160801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Raw data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10C67E4-70EF-7645-9341-9710546CADA0}"/>
              </a:ext>
            </a:extLst>
          </p:cNvPr>
          <p:cNvCxnSpPr>
            <a:cxnSpLocks/>
            <a:stCxn id="29" idx="3"/>
            <a:endCxn id="5" idx="1"/>
          </p:cNvCxnSpPr>
          <p:nvPr/>
        </p:nvCxnSpPr>
        <p:spPr>
          <a:xfrm>
            <a:off x="4350058" y="1329815"/>
            <a:ext cx="840692" cy="2781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32B7FE5D-5165-E04F-BB15-BBEFD0EA62E9}"/>
              </a:ext>
            </a:extLst>
          </p:cNvPr>
          <p:cNvSpPr/>
          <p:nvPr/>
        </p:nvSpPr>
        <p:spPr>
          <a:xfrm>
            <a:off x="5190749" y="6347005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Reduced data</a:t>
            </a:r>
          </a:p>
        </p:txBody>
      </p:sp>
    </p:spTree>
    <p:extLst>
      <p:ext uri="{BB962C8B-B14F-4D97-AF65-F5344CB8AC3E}">
        <p14:creationId xmlns:p14="http://schemas.microsoft.com/office/powerpoint/2010/main" val="9589845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Down Arrow 74">
            <a:extLst>
              <a:ext uri="{FF2B5EF4-FFF2-40B4-BE49-F238E27FC236}">
                <a16:creationId xmlns:a16="http://schemas.microsoft.com/office/drawing/2014/main" id="{EB4BC2BD-435D-4040-90E6-C48759297ED1}"/>
              </a:ext>
            </a:extLst>
          </p:cNvPr>
          <p:cNvSpPr/>
          <p:nvPr/>
        </p:nvSpPr>
        <p:spPr>
          <a:xfrm>
            <a:off x="6031442" y="1577285"/>
            <a:ext cx="791021" cy="4710228"/>
          </a:xfrm>
          <a:prstGeom prst="downArrow">
            <a:avLst/>
          </a:prstGeom>
          <a:solidFill>
            <a:srgbClr val="84BD98">
              <a:alpha val="50196"/>
            </a:srgb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id="{995DD8E1-057F-0644-8109-0CC4E755CDB7}"/>
              </a:ext>
            </a:extLst>
          </p:cNvPr>
          <p:cNvSpPr/>
          <p:nvPr/>
        </p:nvSpPr>
        <p:spPr>
          <a:xfrm rot="4179746" flipV="1">
            <a:off x="7543927" y="201737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2283CA48-39F0-DB4C-B4D6-728447AA18D5}"/>
              </a:ext>
            </a:extLst>
          </p:cNvPr>
          <p:cNvSpPr/>
          <p:nvPr/>
        </p:nvSpPr>
        <p:spPr>
          <a:xfrm rot="1959316" flipV="1">
            <a:off x="7083833" y="114522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ACAD9090-54FB-E248-84F5-B5C5D55F4A9C}"/>
              </a:ext>
            </a:extLst>
          </p:cNvPr>
          <p:cNvSpPr/>
          <p:nvPr/>
        </p:nvSpPr>
        <p:spPr>
          <a:xfrm rot="19640684">
            <a:off x="7086340" y="1225098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378EA1E5-9ED1-1044-BFE1-08E2C1FC8023}"/>
              </a:ext>
            </a:extLst>
          </p:cNvPr>
          <p:cNvSpPr/>
          <p:nvPr/>
        </p:nvSpPr>
        <p:spPr>
          <a:xfrm rot="17420254">
            <a:off x="7543928" y="756058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928E7F3-262D-134F-9ECA-6C487C236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274320"/>
            <a:ext cx="5663161" cy="424732"/>
          </a:xfrm>
        </p:spPr>
        <p:txBody>
          <a:bodyPr/>
          <a:lstStyle/>
          <a:p>
            <a:r>
              <a:rPr lang="en-US" sz="2400" dirty="0"/>
              <a:t>Data reduction to an absolute scale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A09A70F-6CD8-F24B-B6C5-6266F7888E7D}"/>
              </a:ext>
            </a:extLst>
          </p:cNvPr>
          <p:cNvSpPr/>
          <p:nvPr/>
        </p:nvSpPr>
        <p:spPr>
          <a:xfrm>
            <a:off x="5190750" y="1163582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Calibration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1931A9E-8615-A648-9ED0-E062672BF9B3}"/>
              </a:ext>
            </a:extLst>
          </p:cNvPr>
          <p:cNvSpPr/>
          <p:nvPr/>
        </p:nvSpPr>
        <p:spPr>
          <a:xfrm>
            <a:off x="6496773" y="2402381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Background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9772F7E-AF3A-704E-94F5-480B12AE1A5D}"/>
              </a:ext>
            </a:extLst>
          </p:cNvPr>
          <p:cNvSpPr/>
          <p:nvPr/>
        </p:nvSpPr>
        <p:spPr>
          <a:xfrm>
            <a:off x="3890592" y="3029598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Detector efficiency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AC8715E-0F8D-A442-ADCD-7630E3CAAAF7}"/>
              </a:ext>
            </a:extLst>
          </p:cNvPr>
          <p:cNvSpPr/>
          <p:nvPr/>
        </p:nvSpPr>
        <p:spPr>
          <a:xfrm>
            <a:off x="6490907" y="3612612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Inelastic scattering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819C511-4865-0744-ACAC-8DDD6F493230}"/>
              </a:ext>
            </a:extLst>
          </p:cNvPr>
          <p:cNvSpPr/>
          <p:nvPr/>
        </p:nvSpPr>
        <p:spPr>
          <a:xfrm>
            <a:off x="6490907" y="4822018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Absorption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512E149-68E9-E14E-A619-0E8070EBD40B}"/>
              </a:ext>
            </a:extLst>
          </p:cNvPr>
          <p:cNvSpPr/>
          <p:nvPr/>
        </p:nvSpPr>
        <p:spPr>
          <a:xfrm>
            <a:off x="3887423" y="4241711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Multiple scattering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CC6CF78-6801-E24C-A03B-14E58C4421FB}"/>
              </a:ext>
            </a:extLst>
          </p:cNvPr>
          <p:cNvSpPr/>
          <p:nvPr/>
        </p:nvSpPr>
        <p:spPr>
          <a:xfrm>
            <a:off x="3884726" y="1817485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Resonance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AAEC50C-9AB9-0A43-B061-9EF90C565FD1}"/>
              </a:ext>
            </a:extLst>
          </p:cNvPr>
          <p:cNvGrpSpPr/>
          <p:nvPr/>
        </p:nvGrpSpPr>
        <p:grpSpPr>
          <a:xfrm>
            <a:off x="8404924" y="536896"/>
            <a:ext cx="2530111" cy="1621482"/>
            <a:chOff x="5974618" y="858287"/>
            <a:chExt cx="2530111" cy="1621482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1D012C12-1C41-7445-878D-6D24DB11E4F6}"/>
                </a:ext>
              </a:extLst>
            </p:cNvPr>
            <p:cNvSpPr/>
            <p:nvPr/>
          </p:nvSpPr>
          <p:spPr>
            <a:xfrm>
              <a:off x="5974618" y="12849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Container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FEB59F92-6953-C74E-B85D-330732A4371F}"/>
                </a:ext>
              </a:extLst>
            </p:cNvPr>
            <p:cNvSpPr/>
            <p:nvPr/>
          </p:nvSpPr>
          <p:spPr>
            <a:xfrm>
              <a:off x="5974620" y="8582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Sample + Container</a:t>
              </a: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F5F21FCA-D150-6443-AC7A-039030268677}"/>
                </a:ext>
              </a:extLst>
            </p:cNvPr>
            <p:cNvSpPr/>
            <p:nvPr/>
          </p:nvSpPr>
          <p:spPr>
            <a:xfrm>
              <a:off x="5974618" y="1712540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Vanadium</a:t>
              </a: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140D4E85-65D1-D145-B9C0-F1534F9755D6}"/>
                </a:ext>
              </a:extLst>
            </p:cNvPr>
            <p:cNvSpPr/>
            <p:nvPr/>
          </p:nvSpPr>
          <p:spPr>
            <a:xfrm>
              <a:off x="5974618" y="2140093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Empty instrument</a:t>
              </a:r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9A6DBBF-76E5-984C-BA68-B20DE2E8BDE5}"/>
              </a:ext>
            </a:extLst>
          </p:cNvPr>
          <p:cNvSpPr/>
          <p:nvPr/>
        </p:nvSpPr>
        <p:spPr>
          <a:xfrm>
            <a:off x="3884726" y="5450812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Final scaling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C543033-0396-1446-9F7B-627483B96242}"/>
              </a:ext>
            </a:extLst>
          </p:cNvPr>
          <p:cNvSpPr/>
          <p:nvPr/>
        </p:nvSpPr>
        <p:spPr>
          <a:xfrm flipV="1">
            <a:off x="7622045" y="1291484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80B9767-EEFB-2444-8411-0385C77A4C84}"/>
              </a:ext>
            </a:extLst>
          </p:cNvPr>
          <p:cNvSpPr/>
          <p:nvPr/>
        </p:nvSpPr>
        <p:spPr>
          <a:xfrm flipV="1">
            <a:off x="8363813" y="667006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21393F-4DFE-6042-BDB0-281DC1D65842}"/>
              </a:ext>
            </a:extLst>
          </p:cNvPr>
          <p:cNvSpPr/>
          <p:nvPr/>
        </p:nvSpPr>
        <p:spPr>
          <a:xfrm flipV="1">
            <a:off x="8363813" y="1092323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B2B7BDD-3045-794D-ACDD-9A8DFD98A0BA}"/>
              </a:ext>
            </a:extLst>
          </p:cNvPr>
          <p:cNvSpPr/>
          <p:nvPr/>
        </p:nvSpPr>
        <p:spPr>
          <a:xfrm flipV="1">
            <a:off x="8363813" y="1519041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EBAFC6A-3B96-1340-8E8E-ED3FD99EA203}"/>
              </a:ext>
            </a:extLst>
          </p:cNvPr>
          <p:cNvSpPr/>
          <p:nvPr/>
        </p:nvSpPr>
        <p:spPr>
          <a:xfrm flipV="1">
            <a:off x="8363813" y="1947429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39DCD8D0-4B1D-144C-A233-BC3431DDAC95}"/>
              </a:ext>
            </a:extLst>
          </p:cNvPr>
          <p:cNvSpPr/>
          <p:nvPr/>
        </p:nvSpPr>
        <p:spPr>
          <a:xfrm>
            <a:off x="1877652" y="1160801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Raw data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10C67E4-70EF-7645-9341-9710546CADA0}"/>
              </a:ext>
            </a:extLst>
          </p:cNvPr>
          <p:cNvCxnSpPr>
            <a:cxnSpLocks/>
            <a:stCxn id="29" idx="3"/>
            <a:endCxn id="5" idx="1"/>
          </p:cNvCxnSpPr>
          <p:nvPr/>
        </p:nvCxnSpPr>
        <p:spPr>
          <a:xfrm>
            <a:off x="4350058" y="1329815"/>
            <a:ext cx="840692" cy="2781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32B7FE5D-5165-E04F-BB15-BBEFD0EA62E9}"/>
              </a:ext>
            </a:extLst>
          </p:cNvPr>
          <p:cNvSpPr/>
          <p:nvPr/>
        </p:nvSpPr>
        <p:spPr>
          <a:xfrm>
            <a:off x="5190749" y="6347005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Reduced data</a:t>
            </a:r>
          </a:p>
        </p:txBody>
      </p:sp>
    </p:spTree>
    <p:extLst>
      <p:ext uri="{BB962C8B-B14F-4D97-AF65-F5344CB8AC3E}">
        <p14:creationId xmlns:p14="http://schemas.microsoft.com/office/powerpoint/2010/main" val="7365181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6FBD485-B578-0541-BB3B-EE8408EBA1E8}"/>
                  </a:ext>
                </a:extLst>
              </p:cNvPr>
              <p:cNvSpPr txBox="1"/>
              <p:nvPr/>
            </p:nvSpPr>
            <p:spPr>
              <a:xfrm>
                <a:off x="984098" y="702213"/>
                <a:ext cx="7559185" cy="7260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</m:acc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⋅(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</m:acc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⋅(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6FBD485-B578-0541-BB3B-EE8408EBA1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098" y="702213"/>
                <a:ext cx="7559185" cy="726033"/>
              </a:xfrm>
              <a:prstGeom prst="rect">
                <a:avLst/>
              </a:prstGeom>
              <a:blipFill>
                <a:blip r:embed="rId2"/>
                <a:stretch>
                  <a:fillRect t="-136207" b="-177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ED7CEF2-D5B0-7D48-9DDB-39D2E525127F}"/>
                  </a:ext>
                </a:extLst>
              </p:cNvPr>
              <p:cNvSpPr txBox="1"/>
              <p:nvPr/>
            </p:nvSpPr>
            <p:spPr>
              <a:xfrm>
                <a:off x="984098" y="2214087"/>
                <a:ext cx="6275372" cy="534185"/>
              </a:xfrm>
              <a:prstGeom prst="rect">
                <a:avLst/>
              </a:prstGeom>
              <a:noFill/>
              <a:ln>
                <a:solidFill>
                  <a:schemeClr val="accent6">
                    <a:lumMod val="75000"/>
                    <a:alpha val="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−⟨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⟩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≝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−⟨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⟩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ED7CEF2-D5B0-7D48-9DDB-39D2E52512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098" y="2214087"/>
                <a:ext cx="6275372" cy="534185"/>
              </a:xfrm>
              <a:prstGeom prst="rect">
                <a:avLst/>
              </a:prstGeom>
              <a:blipFill>
                <a:blip r:embed="rId3"/>
                <a:stretch>
                  <a:fillRect t="-4545" b="-11364"/>
                </a:stretch>
              </a:blipFill>
              <a:ln>
                <a:solidFill>
                  <a:schemeClr val="accent6">
                    <a:lumMod val="75000"/>
                    <a:alpha val="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6E679A8C-DF11-BE43-9008-4E63CF024C6E}"/>
              </a:ext>
            </a:extLst>
          </p:cNvPr>
          <p:cNvSpPr/>
          <p:nvPr/>
        </p:nvSpPr>
        <p:spPr>
          <a:xfrm>
            <a:off x="6012611" y="2147365"/>
            <a:ext cx="1155940" cy="672861"/>
          </a:xfrm>
          <a:prstGeom prst="rect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  <a:prstDash val="dash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93CFDA-F0CF-954C-8DB8-6444618C859E}"/>
              </a:ext>
            </a:extLst>
          </p:cNvPr>
          <p:cNvSpPr txBox="1"/>
          <p:nvPr/>
        </p:nvSpPr>
        <p:spPr>
          <a:xfrm>
            <a:off x="5940723" y="1674766"/>
            <a:ext cx="1354347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EE9F95"/>
                </a:solidFill>
                <a:latin typeface="+mn-lt"/>
              </a:rPr>
              <a:t>Laue term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5868496-8FCF-7E4D-BF8D-A2EC4CDE6257}"/>
              </a:ext>
            </a:extLst>
          </p:cNvPr>
          <p:cNvGrpSpPr/>
          <p:nvPr/>
        </p:nvGrpSpPr>
        <p:grpSpPr>
          <a:xfrm>
            <a:off x="449431" y="3534113"/>
            <a:ext cx="7118572" cy="2485296"/>
            <a:chOff x="570202" y="3521522"/>
            <a:chExt cx="7118572" cy="248529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BBEFFD4-719F-0342-AD88-63DC8A444D3D}"/>
                </a:ext>
              </a:extLst>
            </p:cNvPr>
            <p:cNvGrpSpPr/>
            <p:nvPr/>
          </p:nvGrpSpPr>
          <p:grpSpPr>
            <a:xfrm>
              <a:off x="1019596" y="3521522"/>
              <a:ext cx="6669178" cy="2143664"/>
              <a:chOff x="1019596" y="3521522"/>
              <a:chExt cx="6669178" cy="2143664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F0D9D86D-737E-A44A-9A8E-B7CE29D0139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7973" t="14830" r="38359" b="60873"/>
              <a:stretch/>
            </p:blipFill>
            <p:spPr>
              <a:xfrm>
                <a:off x="1019596" y="3521522"/>
                <a:ext cx="6669178" cy="2143664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5AE77496-733A-EF45-AE83-39B69E9BE59B}"/>
                  </a:ext>
                </a:extLst>
              </p:cNvPr>
              <p:cNvSpPr/>
              <p:nvPr/>
            </p:nvSpPr>
            <p:spPr>
              <a:xfrm>
                <a:off x="5805578" y="3743863"/>
                <a:ext cx="1716656" cy="379563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576BD8E-FC86-4044-AC7C-07BC9ED45DF3}"/>
                </a:ext>
              </a:extLst>
            </p:cNvPr>
            <p:cNvSpPr/>
            <p:nvPr/>
          </p:nvSpPr>
          <p:spPr>
            <a:xfrm>
              <a:off x="5244861" y="5193102"/>
              <a:ext cx="2035834" cy="17252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95FB105E-7119-E645-A206-9B8D70AC8577}"/>
                    </a:ext>
                  </a:extLst>
                </p:cNvPr>
                <p:cNvSpPr txBox="1"/>
                <p:nvPr/>
              </p:nvSpPr>
              <p:spPr>
                <a:xfrm>
                  <a:off x="4148680" y="5665186"/>
                  <a:ext cx="411010" cy="3416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95FB105E-7119-E645-A206-9B8D70AC857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48680" y="5665186"/>
                  <a:ext cx="411010" cy="341632"/>
                </a:xfrm>
                <a:prstGeom prst="rect">
                  <a:avLst/>
                </a:prstGeom>
                <a:blipFill>
                  <a:blip r:embed="rId5"/>
                  <a:stretch>
                    <a:fillRect b="-107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BD84585C-092F-274F-9C09-3A7CE1DAC9DF}"/>
                    </a:ext>
                  </a:extLst>
                </p:cNvPr>
                <p:cNvSpPr txBox="1"/>
                <p:nvPr/>
              </p:nvSpPr>
              <p:spPr>
                <a:xfrm rot="16200000">
                  <a:off x="376174" y="4422537"/>
                  <a:ext cx="729687" cy="3416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BD84585C-092F-274F-9C09-3A7CE1DAC9D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76174" y="4422537"/>
                  <a:ext cx="729687" cy="341632"/>
                </a:xfrm>
                <a:prstGeom prst="rect">
                  <a:avLst/>
                </a:prstGeom>
                <a:blipFill>
                  <a:blip r:embed="rId6"/>
                  <a:stretch>
                    <a:fillRect r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65717C8A-68C8-A348-990B-A7B62FE6CE1B}"/>
                    </a:ext>
                  </a:extLst>
                </p:cNvPr>
                <p:cNvSpPr txBox="1"/>
                <p:nvPr/>
              </p:nvSpPr>
              <p:spPr>
                <a:xfrm>
                  <a:off x="5124887" y="4456699"/>
                  <a:ext cx="1430392" cy="3502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limLow>
                              <m:limLow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US" i="0" smtClean="0">
                                    <a:latin typeface="Cambria Math" panose="02040503050406030204" pitchFamily="18" charset="0"/>
                                  </a:rPr>
                                  <m:t>lim</m:t>
                                </m:r>
                              </m:e>
                              <m:li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→∞</m:t>
                                </m:r>
                              </m:lim>
                            </m:limLow>
                          </m:fNam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e>
                        </m:func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65717C8A-68C8-A348-990B-A7B62FE6CE1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24887" y="4456699"/>
                  <a:ext cx="1430392" cy="350289"/>
                </a:xfrm>
                <a:prstGeom prst="rect">
                  <a:avLst/>
                </a:prstGeom>
                <a:blipFill>
                  <a:blip r:embed="rId7"/>
                  <a:stretch>
                    <a:fillRect l="-2655" t="-3448" r="-2655" b="-1724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FD6F9A9F-A419-5948-8650-A0B6A1410330}"/>
                </a:ext>
              </a:extLst>
            </p:cNvPr>
            <p:cNvCxnSpPr/>
            <p:nvPr/>
          </p:nvCxnSpPr>
          <p:spPr>
            <a:xfrm flipH="1" flipV="1">
              <a:off x="5840083" y="4800477"/>
              <a:ext cx="422695" cy="334561"/>
            </a:xfrm>
            <a:prstGeom prst="straightConnector1">
              <a:avLst/>
            </a:prstGeom>
            <a:ln w="19050">
              <a:solidFill>
                <a:schemeClr val="tx1"/>
              </a:solidFill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D8C03125-109F-B04B-8B4F-913371D88494}"/>
              </a:ext>
            </a:extLst>
          </p:cNvPr>
          <p:cNvSpPr txBox="1"/>
          <p:nvPr/>
        </p:nvSpPr>
        <p:spPr>
          <a:xfrm>
            <a:off x="7760986" y="3437932"/>
            <a:ext cx="4240263" cy="2834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Final scaling,</a:t>
            </a:r>
          </a:p>
          <a:p>
            <a:pPr algn="l">
              <a:lnSpc>
                <a:spcPct val="90000"/>
              </a:lnSpc>
            </a:pPr>
            <a:endParaRPr lang="en-US" dirty="0">
              <a:latin typeface="+mn-lt"/>
            </a:endParaRPr>
          </a:p>
          <a:p>
            <a:pPr marL="285750" indent="-285750" algn="l">
              <a:lnSpc>
                <a:spcPct val="90000"/>
              </a:lnSpc>
              <a:buFont typeface="Symbol" pitchFamily="2" charset="2"/>
              <a:buChar char="Þ"/>
            </a:pPr>
            <a:r>
              <a:rPr lang="en-US" dirty="0">
                <a:latin typeface="+mn-lt"/>
              </a:rPr>
              <a:t>scale &amp; offset factors</a:t>
            </a:r>
          </a:p>
          <a:p>
            <a:pPr marL="285750" indent="-285750" algn="l">
              <a:lnSpc>
                <a:spcPct val="90000"/>
              </a:lnSpc>
              <a:buFont typeface="Symbol" pitchFamily="2" charset="2"/>
              <a:buChar char="Þ"/>
            </a:pPr>
            <a:endParaRPr lang="en-US" dirty="0">
              <a:latin typeface="+mn-lt"/>
            </a:endParaRPr>
          </a:p>
          <a:p>
            <a:pPr marL="285750" indent="-285750" algn="l">
              <a:lnSpc>
                <a:spcPct val="90000"/>
              </a:lnSpc>
              <a:buFont typeface="Symbol" pitchFamily="2" charset="2"/>
              <a:buChar char="Þ"/>
            </a:pPr>
            <a:r>
              <a:rPr lang="en-US" dirty="0">
                <a:latin typeface="+mn-lt"/>
              </a:rPr>
              <a:t>low-r behavior in real-space</a:t>
            </a:r>
          </a:p>
          <a:p>
            <a:pPr marL="285750" indent="-285750" algn="l">
              <a:lnSpc>
                <a:spcPct val="90000"/>
              </a:lnSpc>
              <a:buFont typeface="Symbol" pitchFamily="2" charset="2"/>
              <a:buChar char="Þ"/>
            </a:pPr>
            <a:endParaRPr lang="en-US" dirty="0">
              <a:latin typeface="+mn-lt"/>
            </a:endParaRPr>
          </a:p>
          <a:p>
            <a:pPr marL="285750" indent="-285750" algn="l">
              <a:lnSpc>
                <a:spcPct val="90000"/>
              </a:lnSpc>
              <a:buFont typeface="Symbol" pitchFamily="2" charset="2"/>
              <a:buChar char="Þ"/>
            </a:pPr>
            <a:r>
              <a:rPr lang="en-US" dirty="0">
                <a:latin typeface="+mn-lt"/>
              </a:rPr>
              <a:t>unit-cell refinement</a:t>
            </a:r>
          </a:p>
          <a:p>
            <a:pPr marL="285750" indent="-285750" algn="l">
              <a:lnSpc>
                <a:spcPct val="90000"/>
              </a:lnSpc>
              <a:buFont typeface="Symbol" pitchFamily="2" charset="2"/>
              <a:buChar char="Þ"/>
            </a:pPr>
            <a:endParaRPr lang="en-US" dirty="0">
              <a:latin typeface="+mn-lt"/>
            </a:endParaRPr>
          </a:p>
          <a:p>
            <a:pPr marL="285750" indent="-285750" algn="l">
              <a:lnSpc>
                <a:spcPct val="90000"/>
              </a:lnSpc>
              <a:buFont typeface="Symbol" pitchFamily="2" charset="2"/>
              <a:buChar char="Þ"/>
            </a:pPr>
            <a:r>
              <a:rPr lang="en-US" dirty="0">
                <a:latin typeface="+mn-lt"/>
              </a:rPr>
              <a:t>play with scale for supercell fitting</a:t>
            </a:r>
          </a:p>
          <a:p>
            <a:pPr marL="285750" indent="-285750" algn="l">
              <a:lnSpc>
                <a:spcPct val="90000"/>
              </a:lnSpc>
              <a:buFont typeface="Symbol" pitchFamily="2" charset="2"/>
              <a:buChar char="Þ"/>
            </a:pPr>
            <a:endParaRPr lang="en-US" dirty="0">
              <a:latin typeface="+mn-lt"/>
            </a:endParaRPr>
          </a:p>
          <a:p>
            <a:pPr marL="742950" lvl="1" indent="-285750">
              <a:lnSpc>
                <a:spcPct val="90000"/>
              </a:lnSpc>
              <a:buFont typeface="Symbol" pitchFamily="2" charset="2"/>
              <a:buChar char="Þ"/>
            </a:pPr>
            <a:r>
              <a:rPr lang="en-US" i="1" dirty="0">
                <a:solidFill>
                  <a:srgbClr val="FF0000"/>
                </a:solidFill>
                <a:latin typeface="+mn-lt"/>
              </a:rPr>
              <a:t>only when have to!</a:t>
            </a:r>
          </a:p>
        </p:txBody>
      </p:sp>
    </p:spTree>
    <p:extLst>
      <p:ext uri="{BB962C8B-B14F-4D97-AF65-F5344CB8AC3E}">
        <p14:creationId xmlns:p14="http://schemas.microsoft.com/office/powerpoint/2010/main" val="130437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Down Arrow 74">
            <a:extLst>
              <a:ext uri="{FF2B5EF4-FFF2-40B4-BE49-F238E27FC236}">
                <a16:creationId xmlns:a16="http://schemas.microsoft.com/office/drawing/2014/main" id="{EB4BC2BD-435D-4040-90E6-C48759297ED1}"/>
              </a:ext>
            </a:extLst>
          </p:cNvPr>
          <p:cNvSpPr/>
          <p:nvPr/>
        </p:nvSpPr>
        <p:spPr>
          <a:xfrm>
            <a:off x="6031442" y="1577285"/>
            <a:ext cx="791021" cy="4710228"/>
          </a:xfrm>
          <a:prstGeom prst="downArrow">
            <a:avLst/>
          </a:prstGeom>
          <a:solidFill>
            <a:srgbClr val="84BD98">
              <a:alpha val="50196"/>
            </a:srgb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id="{995DD8E1-057F-0644-8109-0CC4E755CDB7}"/>
              </a:ext>
            </a:extLst>
          </p:cNvPr>
          <p:cNvSpPr/>
          <p:nvPr/>
        </p:nvSpPr>
        <p:spPr>
          <a:xfrm rot="4179746" flipV="1">
            <a:off x="7543927" y="201737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2283CA48-39F0-DB4C-B4D6-728447AA18D5}"/>
              </a:ext>
            </a:extLst>
          </p:cNvPr>
          <p:cNvSpPr/>
          <p:nvPr/>
        </p:nvSpPr>
        <p:spPr>
          <a:xfrm rot="1959316" flipV="1">
            <a:off x="7083833" y="114522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ACAD9090-54FB-E248-84F5-B5C5D55F4A9C}"/>
              </a:ext>
            </a:extLst>
          </p:cNvPr>
          <p:cNvSpPr/>
          <p:nvPr/>
        </p:nvSpPr>
        <p:spPr>
          <a:xfrm rot="19640684">
            <a:off x="7086340" y="1225098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378EA1E5-9ED1-1044-BFE1-08E2C1FC8023}"/>
              </a:ext>
            </a:extLst>
          </p:cNvPr>
          <p:cNvSpPr/>
          <p:nvPr/>
        </p:nvSpPr>
        <p:spPr>
          <a:xfrm rot="17420254">
            <a:off x="7543928" y="756058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928E7F3-262D-134F-9ECA-6C487C236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274320"/>
            <a:ext cx="5663161" cy="424732"/>
          </a:xfrm>
        </p:spPr>
        <p:txBody>
          <a:bodyPr/>
          <a:lstStyle/>
          <a:p>
            <a:r>
              <a:rPr lang="en-US" sz="2400" dirty="0"/>
              <a:t>Data reduction to an absolute scale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A09A70F-6CD8-F24B-B6C5-6266F7888E7D}"/>
              </a:ext>
            </a:extLst>
          </p:cNvPr>
          <p:cNvSpPr/>
          <p:nvPr/>
        </p:nvSpPr>
        <p:spPr>
          <a:xfrm>
            <a:off x="5190750" y="1163582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Calibration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1931A9E-8615-A648-9ED0-E062672BF9B3}"/>
              </a:ext>
            </a:extLst>
          </p:cNvPr>
          <p:cNvSpPr/>
          <p:nvPr/>
        </p:nvSpPr>
        <p:spPr>
          <a:xfrm>
            <a:off x="6496773" y="2402381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Background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9772F7E-AF3A-704E-94F5-480B12AE1A5D}"/>
              </a:ext>
            </a:extLst>
          </p:cNvPr>
          <p:cNvSpPr/>
          <p:nvPr/>
        </p:nvSpPr>
        <p:spPr>
          <a:xfrm>
            <a:off x="3890592" y="3029598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Detector efficiency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AC8715E-0F8D-A442-ADCD-7630E3CAAAF7}"/>
              </a:ext>
            </a:extLst>
          </p:cNvPr>
          <p:cNvSpPr/>
          <p:nvPr/>
        </p:nvSpPr>
        <p:spPr>
          <a:xfrm>
            <a:off x="6490907" y="3612612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Inelastic scattering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819C511-4865-0744-ACAC-8DDD6F493230}"/>
              </a:ext>
            </a:extLst>
          </p:cNvPr>
          <p:cNvSpPr/>
          <p:nvPr/>
        </p:nvSpPr>
        <p:spPr>
          <a:xfrm>
            <a:off x="6490907" y="4822018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Absorption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512E149-68E9-E14E-A619-0E8070EBD40B}"/>
              </a:ext>
            </a:extLst>
          </p:cNvPr>
          <p:cNvSpPr/>
          <p:nvPr/>
        </p:nvSpPr>
        <p:spPr>
          <a:xfrm>
            <a:off x="3887423" y="4241711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Multiple scattering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CC6CF78-6801-E24C-A03B-14E58C4421FB}"/>
              </a:ext>
            </a:extLst>
          </p:cNvPr>
          <p:cNvSpPr/>
          <p:nvPr/>
        </p:nvSpPr>
        <p:spPr>
          <a:xfrm>
            <a:off x="3884726" y="1817485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Resonance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AAEC50C-9AB9-0A43-B061-9EF90C565FD1}"/>
              </a:ext>
            </a:extLst>
          </p:cNvPr>
          <p:cNvGrpSpPr/>
          <p:nvPr/>
        </p:nvGrpSpPr>
        <p:grpSpPr>
          <a:xfrm>
            <a:off x="8404924" y="536896"/>
            <a:ext cx="2530111" cy="1621482"/>
            <a:chOff x="5974618" y="858287"/>
            <a:chExt cx="2530111" cy="1621482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1D012C12-1C41-7445-878D-6D24DB11E4F6}"/>
                </a:ext>
              </a:extLst>
            </p:cNvPr>
            <p:cNvSpPr/>
            <p:nvPr/>
          </p:nvSpPr>
          <p:spPr>
            <a:xfrm>
              <a:off x="5974618" y="12849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Container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FEB59F92-6953-C74E-B85D-330732A4371F}"/>
                </a:ext>
              </a:extLst>
            </p:cNvPr>
            <p:cNvSpPr/>
            <p:nvPr/>
          </p:nvSpPr>
          <p:spPr>
            <a:xfrm>
              <a:off x="5974620" y="8582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Sample + Container</a:t>
              </a: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F5F21FCA-D150-6443-AC7A-039030268677}"/>
                </a:ext>
              </a:extLst>
            </p:cNvPr>
            <p:cNvSpPr/>
            <p:nvPr/>
          </p:nvSpPr>
          <p:spPr>
            <a:xfrm>
              <a:off x="5974618" y="1712540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Vanadium</a:t>
              </a: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140D4E85-65D1-D145-B9C0-F1534F9755D6}"/>
                </a:ext>
              </a:extLst>
            </p:cNvPr>
            <p:cNvSpPr/>
            <p:nvPr/>
          </p:nvSpPr>
          <p:spPr>
            <a:xfrm>
              <a:off x="5974618" y="2140093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Empty instrument</a:t>
              </a:r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9A6DBBF-76E5-984C-BA68-B20DE2E8BDE5}"/>
              </a:ext>
            </a:extLst>
          </p:cNvPr>
          <p:cNvSpPr/>
          <p:nvPr/>
        </p:nvSpPr>
        <p:spPr>
          <a:xfrm>
            <a:off x="3884726" y="5450812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Final scaling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C543033-0396-1446-9F7B-627483B96242}"/>
              </a:ext>
            </a:extLst>
          </p:cNvPr>
          <p:cNvSpPr/>
          <p:nvPr/>
        </p:nvSpPr>
        <p:spPr>
          <a:xfrm flipV="1">
            <a:off x="7622045" y="1291484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80B9767-EEFB-2444-8411-0385C77A4C84}"/>
              </a:ext>
            </a:extLst>
          </p:cNvPr>
          <p:cNvSpPr/>
          <p:nvPr/>
        </p:nvSpPr>
        <p:spPr>
          <a:xfrm flipV="1">
            <a:off x="8363813" y="667006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21393F-4DFE-6042-BDB0-281DC1D65842}"/>
              </a:ext>
            </a:extLst>
          </p:cNvPr>
          <p:cNvSpPr/>
          <p:nvPr/>
        </p:nvSpPr>
        <p:spPr>
          <a:xfrm flipV="1">
            <a:off x="8363813" y="1092323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B2B7BDD-3045-794D-ACDD-9A8DFD98A0BA}"/>
              </a:ext>
            </a:extLst>
          </p:cNvPr>
          <p:cNvSpPr/>
          <p:nvPr/>
        </p:nvSpPr>
        <p:spPr>
          <a:xfrm flipV="1">
            <a:off x="8363813" y="1519041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EBAFC6A-3B96-1340-8E8E-ED3FD99EA203}"/>
              </a:ext>
            </a:extLst>
          </p:cNvPr>
          <p:cNvSpPr/>
          <p:nvPr/>
        </p:nvSpPr>
        <p:spPr>
          <a:xfrm flipV="1">
            <a:off x="8363813" y="1947429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39DCD8D0-4B1D-144C-A233-BC3431DDAC95}"/>
              </a:ext>
            </a:extLst>
          </p:cNvPr>
          <p:cNvSpPr/>
          <p:nvPr/>
        </p:nvSpPr>
        <p:spPr>
          <a:xfrm>
            <a:off x="1877652" y="1160801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Raw data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10C67E4-70EF-7645-9341-9710546CADA0}"/>
              </a:ext>
            </a:extLst>
          </p:cNvPr>
          <p:cNvCxnSpPr>
            <a:cxnSpLocks/>
            <a:stCxn id="29" idx="3"/>
            <a:endCxn id="5" idx="1"/>
          </p:cNvCxnSpPr>
          <p:nvPr/>
        </p:nvCxnSpPr>
        <p:spPr>
          <a:xfrm>
            <a:off x="4350058" y="1329815"/>
            <a:ext cx="840692" cy="2781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32B7FE5D-5165-E04F-BB15-BBEFD0EA62E9}"/>
              </a:ext>
            </a:extLst>
          </p:cNvPr>
          <p:cNvSpPr/>
          <p:nvPr/>
        </p:nvSpPr>
        <p:spPr>
          <a:xfrm>
            <a:off x="5190749" y="6347005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Reduced data</a:t>
            </a:r>
          </a:p>
        </p:txBody>
      </p:sp>
    </p:spTree>
    <p:extLst>
      <p:ext uri="{BB962C8B-B14F-4D97-AF65-F5344CB8AC3E}">
        <p14:creationId xmlns:p14="http://schemas.microsoft.com/office/powerpoint/2010/main" val="32551989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Down Arrow 74">
            <a:extLst>
              <a:ext uri="{FF2B5EF4-FFF2-40B4-BE49-F238E27FC236}">
                <a16:creationId xmlns:a16="http://schemas.microsoft.com/office/drawing/2014/main" id="{EB4BC2BD-435D-4040-90E6-C48759297ED1}"/>
              </a:ext>
            </a:extLst>
          </p:cNvPr>
          <p:cNvSpPr/>
          <p:nvPr/>
        </p:nvSpPr>
        <p:spPr>
          <a:xfrm>
            <a:off x="6031442" y="1577285"/>
            <a:ext cx="791021" cy="4710228"/>
          </a:xfrm>
          <a:prstGeom prst="downArrow">
            <a:avLst/>
          </a:prstGeom>
          <a:solidFill>
            <a:srgbClr val="84BD98">
              <a:alpha val="50196"/>
            </a:srgb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id="{995DD8E1-057F-0644-8109-0CC4E755CDB7}"/>
              </a:ext>
            </a:extLst>
          </p:cNvPr>
          <p:cNvSpPr/>
          <p:nvPr/>
        </p:nvSpPr>
        <p:spPr>
          <a:xfrm rot="4179746" flipV="1">
            <a:off x="7543927" y="201737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2283CA48-39F0-DB4C-B4D6-728447AA18D5}"/>
              </a:ext>
            </a:extLst>
          </p:cNvPr>
          <p:cNvSpPr/>
          <p:nvPr/>
        </p:nvSpPr>
        <p:spPr>
          <a:xfrm rot="1959316" flipV="1">
            <a:off x="7083833" y="114522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ACAD9090-54FB-E248-84F5-B5C5D55F4A9C}"/>
              </a:ext>
            </a:extLst>
          </p:cNvPr>
          <p:cNvSpPr/>
          <p:nvPr/>
        </p:nvSpPr>
        <p:spPr>
          <a:xfrm rot="19640684">
            <a:off x="7086340" y="1225098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378EA1E5-9ED1-1044-BFE1-08E2C1FC8023}"/>
              </a:ext>
            </a:extLst>
          </p:cNvPr>
          <p:cNvSpPr/>
          <p:nvPr/>
        </p:nvSpPr>
        <p:spPr>
          <a:xfrm rot="17420254">
            <a:off x="7543928" y="756058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928E7F3-262D-134F-9ECA-6C487C236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274320"/>
            <a:ext cx="5663161" cy="424732"/>
          </a:xfrm>
        </p:spPr>
        <p:txBody>
          <a:bodyPr/>
          <a:lstStyle/>
          <a:p>
            <a:r>
              <a:rPr lang="en-US" sz="2400" dirty="0"/>
              <a:t>Data reduction to an absolute scale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A09A70F-6CD8-F24B-B6C5-6266F7888E7D}"/>
              </a:ext>
            </a:extLst>
          </p:cNvPr>
          <p:cNvSpPr/>
          <p:nvPr/>
        </p:nvSpPr>
        <p:spPr>
          <a:xfrm>
            <a:off x="5190750" y="1163582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Calibration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1931A9E-8615-A648-9ED0-E062672BF9B3}"/>
              </a:ext>
            </a:extLst>
          </p:cNvPr>
          <p:cNvSpPr/>
          <p:nvPr/>
        </p:nvSpPr>
        <p:spPr>
          <a:xfrm>
            <a:off x="6496773" y="2402381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Background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9772F7E-AF3A-704E-94F5-480B12AE1A5D}"/>
              </a:ext>
            </a:extLst>
          </p:cNvPr>
          <p:cNvSpPr/>
          <p:nvPr/>
        </p:nvSpPr>
        <p:spPr>
          <a:xfrm>
            <a:off x="3890592" y="3029598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Detector efficiency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AC8715E-0F8D-A442-ADCD-7630E3CAAAF7}"/>
              </a:ext>
            </a:extLst>
          </p:cNvPr>
          <p:cNvSpPr/>
          <p:nvPr/>
        </p:nvSpPr>
        <p:spPr>
          <a:xfrm>
            <a:off x="6490907" y="3612612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Inelastic scattering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819C511-4865-0744-ACAC-8DDD6F493230}"/>
              </a:ext>
            </a:extLst>
          </p:cNvPr>
          <p:cNvSpPr/>
          <p:nvPr/>
        </p:nvSpPr>
        <p:spPr>
          <a:xfrm>
            <a:off x="6490907" y="4822018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Absorption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512E149-68E9-E14E-A619-0E8070EBD40B}"/>
              </a:ext>
            </a:extLst>
          </p:cNvPr>
          <p:cNvSpPr/>
          <p:nvPr/>
        </p:nvSpPr>
        <p:spPr>
          <a:xfrm>
            <a:off x="3887423" y="4241711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Multiple scattering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CC6CF78-6801-E24C-A03B-14E58C4421FB}"/>
              </a:ext>
            </a:extLst>
          </p:cNvPr>
          <p:cNvSpPr/>
          <p:nvPr/>
        </p:nvSpPr>
        <p:spPr>
          <a:xfrm>
            <a:off x="3884726" y="1817485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Resonance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AAEC50C-9AB9-0A43-B061-9EF90C565FD1}"/>
              </a:ext>
            </a:extLst>
          </p:cNvPr>
          <p:cNvGrpSpPr/>
          <p:nvPr/>
        </p:nvGrpSpPr>
        <p:grpSpPr>
          <a:xfrm>
            <a:off x="8404924" y="536896"/>
            <a:ext cx="2530111" cy="1621482"/>
            <a:chOff x="5974618" y="858287"/>
            <a:chExt cx="2530111" cy="1621482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1D012C12-1C41-7445-878D-6D24DB11E4F6}"/>
                </a:ext>
              </a:extLst>
            </p:cNvPr>
            <p:cNvSpPr/>
            <p:nvPr/>
          </p:nvSpPr>
          <p:spPr>
            <a:xfrm>
              <a:off x="5974618" y="12849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Container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FEB59F92-6953-C74E-B85D-330732A4371F}"/>
                </a:ext>
              </a:extLst>
            </p:cNvPr>
            <p:cNvSpPr/>
            <p:nvPr/>
          </p:nvSpPr>
          <p:spPr>
            <a:xfrm>
              <a:off x="5974620" y="8582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Sample + Container</a:t>
              </a: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F5F21FCA-D150-6443-AC7A-039030268677}"/>
                </a:ext>
              </a:extLst>
            </p:cNvPr>
            <p:cNvSpPr/>
            <p:nvPr/>
          </p:nvSpPr>
          <p:spPr>
            <a:xfrm>
              <a:off x="5974618" y="1712540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Vanadium</a:t>
              </a: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140D4E85-65D1-D145-B9C0-F1534F9755D6}"/>
                </a:ext>
              </a:extLst>
            </p:cNvPr>
            <p:cNvSpPr/>
            <p:nvPr/>
          </p:nvSpPr>
          <p:spPr>
            <a:xfrm>
              <a:off x="5974618" y="2140093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Empty instrument</a:t>
              </a:r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9A6DBBF-76E5-984C-BA68-B20DE2E8BDE5}"/>
              </a:ext>
            </a:extLst>
          </p:cNvPr>
          <p:cNvSpPr/>
          <p:nvPr/>
        </p:nvSpPr>
        <p:spPr>
          <a:xfrm>
            <a:off x="3884726" y="5450812"/>
            <a:ext cx="2472406" cy="339676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Final scaling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C543033-0396-1446-9F7B-627483B96242}"/>
              </a:ext>
            </a:extLst>
          </p:cNvPr>
          <p:cNvSpPr/>
          <p:nvPr/>
        </p:nvSpPr>
        <p:spPr>
          <a:xfrm flipV="1">
            <a:off x="7622045" y="1291484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80B9767-EEFB-2444-8411-0385C77A4C84}"/>
              </a:ext>
            </a:extLst>
          </p:cNvPr>
          <p:cNvSpPr/>
          <p:nvPr/>
        </p:nvSpPr>
        <p:spPr>
          <a:xfrm flipV="1">
            <a:off x="8363813" y="667006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21393F-4DFE-6042-BDB0-281DC1D65842}"/>
              </a:ext>
            </a:extLst>
          </p:cNvPr>
          <p:cNvSpPr/>
          <p:nvPr/>
        </p:nvSpPr>
        <p:spPr>
          <a:xfrm flipV="1">
            <a:off x="8363813" y="1092323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B2B7BDD-3045-794D-ACDD-9A8DFD98A0BA}"/>
              </a:ext>
            </a:extLst>
          </p:cNvPr>
          <p:cNvSpPr/>
          <p:nvPr/>
        </p:nvSpPr>
        <p:spPr>
          <a:xfrm flipV="1">
            <a:off x="8363813" y="1519041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EBAFC6A-3B96-1340-8E8E-ED3FD99EA203}"/>
              </a:ext>
            </a:extLst>
          </p:cNvPr>
          <p:cNvSpPr/>
          <p:nvPr/>
        </p:nvSpPr>
        <p:spPr>
          <a:xfrm flipV="1">
            <a:off x="8363813" y="1947429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39DCD8D0-4B1D-144C-A233-BC3431DDAC95}"/>
              </a:ext>
            </a:extLst>
          </p:cNvPr>
          <p:cNvSpPr/>
          <p:nvPr/>
        </p:nvSpPr>
        <p:spPr>
          <a:xfrm>
            <a:off x="1877652" y="1160801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Raw data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10C67E4-70EF-7645-9341-9710546CADA0}"/>
              </a:ext>
            </a:extLst>
          </p:cNvPr>
          <p:cNvCxnSpPr>
            <a:cxnSpLocks/>
            <a:stCxn id="29" idx="3"/>
            <a:endCxn id="5" idx="1"/>
          </p:cNvCxnSpPr>
          <p:nvPr/>
        </p:nvCxnSpPr>
        <p:spPr>
          <a:xfrm>
            <a:off x="4350058" y="1329815"/>
            <a:ext cx="840692" cy="2781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32B7FE5D-5165-E04F-BB15-BBEFD0EA62E9}"/>
              </a:ext>
            </a:extLst>
          </p:cNvPr>
          <p:cNvSpPr/>
          <p:nvPr/>
        </p:nvSpPr>
        <p:spPr>
          <a:xfrm>
            <a:off x="5190749" y="6347005"/>
            <a:ext cx="2472406" cy="338027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Reduced data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A6D1C4B-B191-7741-AEA4-D73BE89A6DC5}"/>
              </a:ext>
            </a:extLst>
          </p:cNvPr>
          <p:cNvCxnSpPr>
            <a:cxnSpLocks/>
          </p:cNvCxnSpPr>
          <p:nvPr/>
        </p:nvCxnSpPr>
        <p:spPr>
          <a:xfrm>
            <a:off x="7663155" y="6516018"/>
            <a:ext cx="840692" cy="2781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658D6712-C129-6C42-8939-86937F40157D}"/>
              </a:ext>
            </a:extLst>
          </p:cNvPr>
          <p:cNvSpPr/>
          <p:nvPr/>
        </p:nvSpPr>
        <p:spPr>
          <a:xfrm>
            <a:off x="8503847" y="6347005"/>
            <a:ext cx="2472406" cy="338027"/>
          </a:xfrm>
          <a:prstGeom prst="roundRect">
            <a:avLst>
              <a:gd name="adj" fmla="val 50000"/>
            </a:avLst>
          </a:prstGeom>
          <a:solidFill>
            <a:srgbClr val="EE9F95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PDF</a:t>
            </a:r>
          </a:p>
        </p:txBody>
      </p:sp>
    </p:spTree>
    <p:extLst>
      <p:ext uri="{BB962C8B-B14F-4D97-AF65-F5344CB8AC3E}">
        <p14:creationId xmlns:p14="http://schemas.microsoft.com/office/powerpoint/2010/main" val="2622649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Down Arrow 74">
            <a:extLst>
              <a:ext uri="{FF2B5EF4-FFF2-40B4-BE49-F238E27FC236}">
                <a16:creationId xmlns:a16="http://schemas.microsoft.com/office/drawing/2014/main" id="{EB4BC2BD-435D-4040-90E6-C48759297ED1}"/>
              </a:ext>
            </a:extLst>
          </p:cNvPr>
          <p:cNvSpPr/>
          <p:nvPr/>
        </p:nvSpPr>
        <p:spPr>
          <a:xfrm>
            <a:off x="6031442" y="1577285"/>
            <a:ext cx="791021" cy="4710228"/>
          </a:xfrm>
          <a:prstGeom prst="downArrow">
            <a:avLst/>
          </a:prstGeom>
          <a:solidFill>
            <a:srgbClr val="84BD98">
              <a:alpha val="50196"/>
            </a:srgb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id="{995DD8E1-057F-0644-8109-0CC4E755CDB7}"/>
              </a:ext>
            </a:extLst>
          </p:cNvPr>
          <p:cNvSpPr/>
          <p:nvPr/>
        </p:nvSpPr>
        <p:spPr>
          <a:xfrm rot="4179746" flipV="1">
            <a:off x="7543927" y="201737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2283CA48-39F0-DB4C-B4D6-728447AA18D5}"/>
              </a:ext>
            </a:extLst>
          </p:cNvPr>
          <p:cNvSpPr/>
          <p:nvPr/>
        </p:nvSpPr>
        <p:spPr>
          <a:xfrm rot="1959316" flipV="1">
            <a:off x="7083833" y="114522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ACAD9090-54FB-E248-84F5-B5C5D55F4A9C}"/>
              </a:ext>
            </a:extLst>
          </p:cNvPr>
          <p:cNvSpPr/>
          <p:nvPr/>
        </p:nvSpPr>
        <p:spPr>
          <a:xfrm rot="19640684">
            <a:off x="7086340" y="1225098"/>
            <a:ext cx="1929710" cy="1349966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378EA1E5-9ED1-1044-BFE1-08E2C1FC8023}"/>
              </a:ext>
            </a:extLst>
          </p:cNvPr>
          <p:cNvSpPr/>
          <p:nvPr/>
        </p:nvSpPr>
        <p:spPr>
          <a:xfrm rot="17420254">
            <a:off x="7543928" y="756058"/>
            <a:ext cx="1860207" cy="1724134"/>
          </a:xfrm>
          <a:prstGeom prst="arc">
            <a:avLst>
              <a:gd name="adj1" fmla="val 16200000"/>
              <a:gd name="adj2" fmla="val 2066418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928E7F3-262D-134F-9ECA-6C487C236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274320"/>
            <a:ext cx="11425236" cy="424732"/>
          </a:xfrm>
        </p:spPr>
        <p:txBody>
          <a:bodyPr/>
          <a:lstStyle/>
          <a:p>
            <a:r>
              <a:rPr lang="en-US" sz="2400" dirty="0"/>
              <a:t>Data reduction to an absolute scale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A09A70F-6CD8-F24B-B6C5-6266F7888E7D}"/>
              </a:ext>
            </a:extLst>
          </p:cNvPr>
          <p:cNvSpPr/>
          <p:nvPr/>
        </p:nvSpPr>
        <p:spPr>
          <a:xfrm>
            <a:off x="5190750" y="1163582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Calibration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1931A9E-8615-A648-9ED0-E062672BF9B3}"/>
              </a:ext>
            </a:extLst>
          </p:cNvPr>
          <p:cNvSpPr/>
          <p:nvPr/>
        </p:nvSpPr>
        <p:spPr>
          <a:xfrm>
            <a:off x="6496773" y="2402381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Background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9772F7E-AF3A-704E-94F5-480B12AE1A5D}"/>
              </a:ext>
            </a:extLst>
          </p:cNvPr>
          <p:cNvSpPr/>
          <p:nvPr/>
        </p:nvSpPr>
        <p:spPr>
          <a:xfrm>
            <a:off x="3890592" y="3029598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Detector efficiency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AC8715E-0F8D-A442-ADCD-7630E3CAAAF7}"/>
              </a:ext>
            </a:extLst>
          </p:cNvPr>
          <p:cNvSpPr/>
          <p:nvPr/>
        </p:nvSpPr>
        <p:spPr>
          <a:xfrm>
            <a:off x="6490907" y="3612612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Inelastic scattering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819C511-4865-0744-ACAC-8DDD6F493230}"/>
              </a:ext>
            </a:extLst>
          </p:cNvPr>
          <p:cNvSpPr/>
          <p:nvPr/>
        </p:nvSpPr>
        <p:spPr>
          <a:xfrm>
            <a:off x="6490907" y="4822018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Absorption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512E149-68E9-E14E-A619-0E8070EBD40B}"/>
              </a:ext>
            </a:extLst>
          </p:cNvPr>
          <p:cNvSpPr/>
          <p:nvPr/>
        </p:nvSpPr>
        <p:spPr>
          <a:xfrm>
            <a:off x="3887423" y="4241711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Multiple scattering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CC6CF78-6801-E24C-A03B-14E58C4421FB}"/>
              </a:ext>
            </a:extLst>
          </p:cNvPr>
          <p:cNvSpPr/>
          <p:nvPr/>
        </p:nvSpPr>
        <p:spPr>
          <a:xfrm>
            <a:off x="3884726" y="1817485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Resonance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AAEC50C-9AB9-0A43-B061-9EF90C565FD1}"/>
              </a:ext>
            </a:extLst>
          </p:cNvPr>
          <p:cNvGrpSpPr/>
          <p:nvPr/>
        </p:nvGrpSpPr>
        <p:grpSpPr>
          <a:xfrm>
            <a:off x="8404924" y="536896"/>
            <a:ext cx="2530111" cy="1621482"/>
            <a:chOff x="5974618" y="858287"/>
            <a:chExt cx="2530111" cy="1621482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1D012C12-1C41-7445-878D-6D24DB11E4F6}"/>
                </a:ext>
              </a:extLst>
            </p:cNvPr>
            <p:cNvSpPr/>
            <p:nvPr/>
          </p:nvSpPr>
          <p:spPr>
            <a:xfrm>
              <a:off x="5974618" y="12849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Container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FEB59F92-6953-C74E-B85D-330732A4371F}"/>
                </a:ext>
              </a:extLst>
            </p:cNvPr>
            <p:cNvSpPr/>
            <p:nvPr/>
          </p:nvSpPr>
          <p:spPr>
            <a:xfrm>
              <a:off x="5974620" y="858287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Sample + Container</a:t>
              </a: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F5F21FCA-D150-6443-AC7A-039030268677}"/>
                </a:ext>
              </a:extLst>
            </p:cNvPr>
            <p:cNvSpPr/>
            <p:nvPr/>
          </p:nvSpPr>
          <p:spPr>
            <a:xfrm>
              <a:off x="5974618" y="1712540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Vanadium</a:t>
              </a: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140D4E85-65D1-D145-B9C0-F1534F9755D6}"/>
                </a:ext>
              </a:extLst>
            </p:cNvPr>
            <p:cNvSpPr/>
            <p:nvPr/>
          </p:nvSpPr>
          <p:spPr>
            <a:xfrm>
              <a:off x="5974618" y="2140093"/>
              <a:ext cx="2530109" cy="339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tx1"/>
                  </a:solidFill>
                </a:rPr>
                <a:t>Empty instrument</a:t>
              </a:r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9A6DBBF-76E5-984C-BA68-B20DE2E8BDE5}"/>
              </a:ext>
            </a:extLst>
          </p:cNvPr>
          <p:cNvSpPr/>
          <p:nvPr/>
        </p:nvSpPr>
        <p:spPr>
          <a:xfrm>
            <a:off x="3884726" y="5450812"/>
            <a:ext cx="2472406" cy="33967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Final scaling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C543033-0396-1446-9F7B-627483B96242}"/>
              </a:ext>
            </a:extLst>
          </p:cNvPr>
          <p:cNvSpPr/>
          <p:nvPr/>
        </p:nvSpPr>
        <p:spPr>
          <a:xfrm flipV="1">
            <a:off x="7622045" y="1291484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80B9767-EEFB-2444-8411-0385C77A4C84}"/>
              </a:ext>
            </a:extLst>
          </p:cNvPr>
          <p:cNvSpPr/>
          <p:nvPr/>
        </p:nvSpPr>
        <p:spPr>
          <a:xfrm flipV="1">
            <a:off x="8363813" y="667006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21393F-4DFE-6042-BDB0-281DC1D65842}"/>
              </a:ext>
            </a:extLst>
          </p:cNvPr>
          <p:cNvSpPr/>
          <p:nvPr/>
        </p:nvSpPr>
        <p:spPr>
          <a:xfrm flipV="1">
            <a:off x="8363813" y="1092323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B2B7BDD-3045-794D-ACDD-9A8DFD98A0BA}"/>
              </a:ext>
            </a:extLst>
          </p:cNvPr>
          <p:cNvSpPr/>
          <p:nvPr/>
        </p:nvSpPr>
        <p:spPr>
          <a:xfrm flipV="1">
            <a:off x="8363813" y="1519041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EBAFC6A-3B96-1340-8E8E-ED3FD99EA203}"/>
              </a:ext>
            </a:extLst>
          </p:cNvPr>
          <p:cNvSpPr/>
          <p:nvPr/>
        </p:nvSpPr>
        <p:spPr>
          <a:xfrm flipV="1">
            <a:off x="8363813" y="1947429"/>
            <a:ext cx="82222" cy="82222"/>
          </a:xfrm>
          <a:prstGeom prst="ellipse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39DCD8D0-4B1D-144C-A233-BC3431DDAC95}"/>
              </a:ext>
            </a:extLst>
          </p:cNvPr>
          <p:cNvSpPr/>
          <p:nvPr/>
        </p:nvSpPr>
        <p:spPr>
          <a:xfrm>
            <a:off x="1877652" y="1160801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Raw data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10C67E4-70EF-7645-9341-9710546CADA0}"/>
              </a:ext>
            </a:extLst>
          </p:cNvPr>
          <p:cNvCxnSpPr>
            <a:cxnSpLocks/>
            <a:stCxn id="29" idx="3"/>
            <a:endCxn id="5" idx="1"/>
          </p:cNvCxnSpPr>
          <p:nvPr/>
        </p:nvCxnSpPr>
        <p:spPr>
          <a:xfrm>
            <a:off x="4350058" y="1329815"/>
            <a:ext cx="840692" cy="2781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32B7FE5D-5165-E04F-BB15-BBEFD0EA62E9}"/>
              </a:ext>
            </a:extLst>
          </p:cNvPr>
          <p:cNvSpPr/>
          <p:nvPr/>
        </p:nvSpPr>
        <p:spPr>
          <a:xfrm>
            <a:off x="5190749" y="6347005"/>
            <a:ext cx="2472406" cy="3380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tx1"/>
                </a:solidFill>
              </a:rPr>
              <a:t>Reduced data</a:t>
            </a:r>
          </a:p>
        </p:txBody>
      </p:sp>
    </p:spTree>
    <p:extLst>
      <p:ext uri="{BB962C8B-B14F-4D97-AF65-F5344CB8AC3E}">
        <p14:creationId xmlns:p14="http://schemas.microsoft.com/office/powerpoint/2010/main" val="20268095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EAD169B-553E-5843-B7C7-54E947125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9" y="274320"/>
            <a:ext cx="2750402" cy="424732"/>
          </a:xfrm>
        </p:spPr>
        <p:txBody>
          <a:bodyPr/>
          <a:lstStyle/>
          <a:p>
            <a:r>
              <a:rPr lang="en-US" sz="2400" dirty="0"/>
              <a:t>Fourier transform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F779D16-FD54-CA42-8ED9-B3D1E76243F5}"/>
              </a:ext>
            </a:extLst>
          </p:cNvPr>
          <p:cNvGrpSpPr/>
          <p:nvPr/>
        </p:nvGrpSpPr>
        <p:grpSpPr>
          <a:xfrm>
            <a:off x="1180867" y="2059069"/>
            <a:ext cx="4150239" cy="2435472"/>
            <a:chOff x="1436050" y="2154495"/>
            <a:chExt cx="4150239" cy="243547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1D7A9A16-83AB-154C-A9B9-FC9771E931CC}"/>
                    </a:ext>
                  </a:extLst>
                </p:cNvPr>
                <p:cNvSpPr txBox="1"/>
                <p:nvPr/>
              </p:nvSpPr>
              <p:spPr>
                <a:xfrm>
                  <a:off x="1436050" y="4050589"/>
                  <a:ext cx="3440494" cy="53937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nary>
                          <m:nary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∞</m:t>
                            </m:r>
                          </m:sup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𝑠𝑖𝑛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𝑄𝑟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𝑄𝑟</m:t>
                                </m:r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𝑑𝑟</m:t>
                            </m:r>
                          </m:e>
                        </m:nary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1D7A9A16-83AB-154C-A9B9-FC9771E931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36050" y="4050589"/>
                  <a:ext cx="3440494" cy="539378"/>
                </a:xfrm>
                <a:prstGeom prst="rect">
                  <a:avLst/>
                </a:prstGeom>
                <a:blipFill>
                  <a:blip r:embed="rId2"/>
                  <a:stretch>
                    <a:fillRect l="-1107" t="-220930" r="-1107" b="-31627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D2303CC9-7B5B-884B-9126-412618342A75}"/>
                    </a:ext>
                  </a:extLst>
                </p:cNvPr>
                <p:cNvSpPr txBox="1"/>
                <p:nvPr/>
              </p:nvSpPr>
              <p:spPr>
                <a:xfrm>
                  <a:off x="1436050" y="2154495"/>
                  <a:ext cx="4150239" cy="53937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den>
                        </m:f>
                        <m:nary>
                          <m:nary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∞</m:t>
                            </m:r>
                          </m:sup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𝑠𝑖𝑛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𝑄𝑟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𝑄𝑟</m:t>
                                </m:r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𝑑𝑄</m:t>
                            </m:r>
                          </m:e>
                        </m:nary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D2303CC9-7B5B-884B-9126-412618342A7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36050" y="2154495"/>
                  <a:ext cx="4150239" cy="539378"/>
                </a:xfrm>
                <a:prstGeom prst="rect">
                  <a:avLst/>
                </a:prstGeom>
                <a:blipFill>
                  <a:blip r:embed="rId3"/>
                  <a:stretch>
                    <a:fillRect l="-915" t="-223256" r="-915" b="-31627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600EE2E4-234F-674C-938E-38CEE056E53D}"/>
                </a:ext>
              </a:extLst>
            </p:cNvPr>
            <p:cNvGrpSpPr/>
            <p:nvPr/>
          </p:nvGrpSpPr>
          <p:grpSpPr>
            <a:xfrm>
              <a:off x="2917611" y="3047247"/>
              <a:ext cx="593558" cy="649967"/>
              <a:chOff x="2846805" y="2694881"/>
              <a:chExt cx="593558" cy="649967"/>
            </a:xfrm>
          </p:grpSpPr>
          <p:sp>
            <p:nvSpPr>
              <p:cNvPr id="33" name="Arrow: Right 12">
                <a:extLst>
                  <a:ext uri="{FF2B5EF4-FFF2-40B4-BE49-F238E27FC236}">
                    <a16:creationId xmlns:a16="http://schemas.microsoft.com/office/drawing/2014/main" id="{5011575F-CB00-3D45-AFDD-FD0E89520D81}"/>
                  </a:ext>
                </a:extLst>
              </p:cNvPr>
              <p:cNvSpPr/>
              <p:nvPr/>
            </p:nvSpPr>
            <p:spPr>
              <a:xfrm rot="5400000">
                <a:off x="2955214" y="2859699"/>
                <a:ext cx="376740" cy="593558"/>
              </a:xfrm>
              <a:prstGeom prst="rightArrow">
                <a:avLst/>
              </a:prstGeom>
              <a:solidFill>
                <a:srgbClr val="84BD98"/>
              </a:solidFill>
              <a:ln w="38100">
                <a:noFill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Arrow: Right 12">
                <a:extLst>
                  <a:ext uri="{FF2B5EF4-FFF2-40B4-BE49-F238E27FC236}">
                    <a16:creationId xmlns:a16="http://schemas.microsoft.com/office/drawing/2014/main" id="{407EC273-77A9-2541-9F60-C598296545D8}"/>
                  </a:ext>
                </a:extLst>
              </p:cNvPr>
              <p:cNvSpPr/>
              <p:nvPr/>
            </p:nvSpPr>
            <p:spPr>
              <a:xfrm rot="16200000">
                <a:off x="2955214" y="2586472"/>
                <a:ext cx="376740" cy="593558"/>
              </a:xfrm>
              <a:prstGeom prst="rightArrow">
                <a:avLst/>
              </a:prstGeom>
              <a:solidFill>
                <a:srgbClr val="84BD98"/>
              </a:solidFill>
              <a:ln w="38100">
                <a:noFill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02DDB67-7FF7-744B-866F-DEABA108B895}"/>
              </a:ext>
            </a:extLst>
          </p:cNvPr>
          <p:cNvGrpSpPr/>
          <p:nvPr/>
        </p:nvGrpSpPr>
        <p:grpSpPr>
          <a:xfrm>
            <a:off x="7358590" y="699052"/>
            <a:ext cx="3522470" cy="5636542"/>
            <a:chOff x="7713667" y="582024"/>
            <a:chExt cx="3522470" cy="5636542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F840D3C0-A661-A540-8FD4-530179C53D7F}"/>
                </a:ext>
              </a:extLst>
            </p:cNvPr>
            <p:cNvGrpSpPr/>
            <p:nvPr/>
          </p:nvGrpSpPr>
          <p:grpSpPr>
            <a:xfrm>
              <a:off x="7871635" y="3159777"/>
              <a:ext cx="3364502" cy="3058789"/>
              <a:chOff x="7328171" y="2861069"/>
              <a:chExt cx="3364502" cy="3058789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270A4574-06B2-B640-AB8E-F1361372A7A7}"/>
                  </a:ext>
                </a:extLst>
              </p:cNvPr>
              <p:cNvSpPr/>
              <p:nvPr/>
            </p:nvSpPr>
            <p:spPr>
              <a:xfrm>
                <a:off x="7328171" y="2861069"/>
                <a:ext cx="3058789" cy="3058789"/>
              </a:xfrm>
              <a:prstGeom prst="ellipse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  <a:ln w="190500">
                <a:noFill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42135492-9957-5647-8B6A-B807440D81A9}"/>
                  </a:ext>
                </a:extLst>
              </p:cNvPr>
              <p:cNvSpPr/>
              <p:nvPr/>
            </p:nvSpPr>
            <p:spPr>
              <a:xfrm>
                <a:off x="7633884" y="3166782"/>
                <a:ext cx="2447362" cy="2447362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4F406721-1023-CC41-9440-0973EF0715C9}"/>
                  </a:ext>
                </a:extLst>
              </p:cNvPr>
              <p:cNvSpPr/>
              <p:nvPr/>
            </p:nvSpPr>
            <p:spPr>
              <a:xfrm>
                <a:off x="8160263" y="3067578"/>
                <a:ext cx="198407" cy="198407"/>
              </a:xfrm>
              <a:prstGeom prst="ellipse">
                <a:avLst/>
              </a:prstGeom>
              <a:solidFill>
                <a:srgbClr val="2020FF"/>
              </a:solidFill>
              <a:ln w="38100">
                <a:noFill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0112D0DC-5AD0-6648-8087-9E33AF98C0CB}"/>
                  </a:ext>
                </a:extLst>
              </p:cNvPr>
              <p:cNvSpPr/>
              <p:nvPr/>
            </p:nvSpPr>
            <p:spPr>
              <a:xfrm>
                <a:off x="8857564" y="2940060"/>
                <a:ext cx="198407" cy="198407"/>
              </a:xfrm>
              <a:prstGeom prst="ellipse">
                <a:avLst/>
              </a:prstGeom>
              <a:solidFill>
                <a:srgbClr val="2020FF"/>
              </a:solidFill>
              <a:ln w="38100">
                <a:noFill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7A12421C-E0D1-A44B-AEAC-A554E5C94AF5}"/>
                  </a:ext>
                </a:extLst>
              </p:cNvPr>
              <p:cNvSpPr/>
              <p:nvPr/>
            </p:nvSpPr>
            <p:spPr>
              <a:xfrm>
                <a:off x="9596560" y="3210095"/>
                <a:ext cx="198407" cy="198407"/>
              </a:xfrm>
              <a:prstGeom prst="ellipse">
                <a:avLst/>
              </a:prstGeom>
              <a:solidFill>
                <a:srgbClr val="2020FF"/>
              </a:solidFill>
              <a:ln w="38100">
                <a:noFill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BCCBAE68-AE86-C841-B8DA-56FA51FE41E0}"/>
                  </a:ext>
                </a:extLst>
              </p:cNvPr>
              <p:cNvSpPr/>
              <p:nvPr/>
            </p:nvSpPr>
            <p:spPr>
              <a:xfrm>
                <a:off x="10134899" y="4492629"/>
                <a:ext cx="198407" cy="198407"/>
              </a:xfrm>
              <a:prstGeom prst="ellipse">
                <a:avLst/>
              </a:prstGeom>
              <a:solidFill>
                <a:srgbClr val="2020FF"/>
              </a:solidFill>
              <a:ln w="38100">
                <a:noFill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4A11FE36-4699-E54F-A296-23136DB90B50}"/>
                  </a:ext>
                </a:extLst>
              </p:cNvPr>
              <p:cNvSpPr/>
              <p:nvPr/>
            </p:nvSpPr>
            <p:spPr>
              <a:xfrm>
                <a:off x="9982042" y="5007836"/>
                <a:ext cx="198407" cy="198407"/>
              </a:xfrm>
              <a:prstGeom prst="ellipse">
                <a:avLst/>
              </a:prstGeom>
              <a:solidFill>
                <a:srgbClr val="2020FF"/>
              </a:solidFill>
              <a:ln w="38100">
                <a:noFill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62E91E4B-EE92-0B46-9D2E-5E5EAE73EF63}"/>
                  </a:ext>
                </a:extLst>
              </p:cNvPr>
              <p:cNvSpPr/>
              <p:nvPr/>
            </p:nvSpPr>
            <p:spPr>
              <a:xfrm>
                <a:off x="7425711" y="4691036"/>
                <a:ext cx="198407" cy="198407"/>
              </a:xfrm>
              <a:prstGeom prst="ellipse">
                <a:avLst/>
              </a:prstGeom>
              <a:solidFill>
                <a:srgbClr val="2020FF"/>
              </a:solidFill>
              <a:ln w="38100">
                <a:noFill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504C4B66-8247-A048-8166-B3C253725C31}"/>
                  </a:ext>
                </a:extLst>
              </p:cNvPr>
              <p:cNvSpPr/>
              <p:nvPr/>
            </p:nvSpPr>
            <p:spPr>
              <a:xfrm>
                <a:off x="8727029" y="5667797"/>
                <a:ext cx="198407" cy="198407"/>
              </a:xfrm>
              <a:prstGeom prst="ellipse">
                <a:avLst/>
              </a:prstGeom>
              <a:solidFill>
                <a:srgbClr val="2020FF"/>
              </a:solidFill>
              <a:ln w="38100">
                <a:noFill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DE8D86CE-8C14-8F45-8B7E-F00B3A071C83}"/>
                  </a:ext>
                </a:extLst>
              </p:cNvPr>
              <p:cNvSpPr/>
              <p:nvPr/>
            </p:nvSpPr>
            <p:spPr>
              <a:xfrm>
                <a:off x="7524914" y="3673279"/>
                <a:ext cx="198407" cy="198407"/>
              </a:xfrm>
              <a:prstGeom prst="ellipse">
                <a:avLst/>
              </a:prstGeom>
              <a:solidFill>
                <a:srgbClr val="2020FF"/>
              </a:solidFill>
              <a:ln w="38100">
                <a:noFill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A38996BF-F493-AB49-B0D7-ED801FCA3A4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85208" y="3871689"/>
                <a:ext cx="1096834" cy="501903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miter lim="800000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2D31D3D0-5505-1F48-8671-062E64558F19}"/>
                      </a:ext>
                    </a:extLst>
                  </p:cNvPr>
                  <p:cNvSpPr txBox="1"/>
                  <p:nvPr/>
                </p:nvSpPr>
                <p:spPr>
                  <a:xfrm>
                    <a:off x="9156613" y="3818036"/>
                    <a:ext cx="362856" cy="3416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>
                      <a:lnSpc>
                        <a:spcPct val="90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oMath>
                      </m:oMathPara>
                    </a14:m>
                    <a:endParaRPr lang="en-US" dirty="0">
                      <a:latin typeface="+mn-lt"/>
                    </a:endParaRPr>
                  </a:p>
                </p:txBody>
              </p:sp>
            </mc:Choice>
            <mc:Fallback xmlns="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2D31D3D0-5505-1F48-8671-062E64558F1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156613" y="3818036"/>
                    <a:ext cx="362856" cy="3416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1F7F1D68-1AC5-9146-8B6C-0FC5FD7C562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894251" y="3217458"/>
                <a:ext cx="973705" cy="118201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miter lim="800000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C6159096-9D82-C34F-B793-CF3CDECF5710}"/>
                  </a:ext>
                </a:extLst>
              </p:cNvPr>
              <p:cNvSpPr/>
              <p:nvPr/>
            </p:nvSpPr>
            <p:spPr>
              <a:xfrm>
                <a:off x="8758361" y="4291259"/>
                <a:ext cx="198407" cy="19840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38100">
                <a:noFill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7468F0B4-C34D-C74C-A35D-8EE564704071}"/>
                      </a:ext>
                    </a:extLst>
                  </p:cNvPr>
                  <p:cNvSpPr txBox="1"/>
                  <p:nvPr/>
                </p:nvSpPr>
                <p:spPr>
                  <a:xfrm>
                    <a:off x="8315384" y="3519854"/>
                    <a:ext cx="885692" cy="3416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>
                      <a:lnSpc>
                        <a:spcPct val="90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𝑑𝑟</m:t>
                          </m:r>
                        </m:oMath>
                      </m:oMathPara>
                    </a14:m>
                    <a:endParaRPr lang="en-US" dirty="0">
                      <a:latin typeface="+mn-lt"/>
                    </a:endParaRPr>
                  </a:p>
                </p:txBody>
              </p:sp>
            </mc:Choice>
            <mc:Fallback xmlns="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7468F0B4-C34D-C74C-A35D-8EE56470407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315384" y="3519854"/>
                    <a:ext cx="885692" cy="3416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TextBox 27">
                    <a:extLst>
                      <a:ext uri="{FF2B5EF4-FFF2-40B4-BE49-F238E27FC236}">
                        <a16:creationId xmlns:a16="http://schemas.microsoft.com/office/drawing/2014/main" id="{A6A280FE-F657-264A-ADE1-B3FBD4DDBDD0}"/>
                      </a:ext>
                    </a:extLst>
                  </p:cNvPr>
                  <p:cNvSpPr txBox="1"/>
                  <p:nvPr/>
                </p:nvSpPr>
                <p:spPr>
                  <a:xfrm>
                    <a:off x="8381103" y="4450914"/>
                    <a:ext cx="945387" cy="3416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>
                      <a:lnSpc>
                        <a:spcPct val="90000"/>
                      </a:lnSpc>
                    </a:pPr>
                    <a:r>
                      <a:rPr lang="en-US" dirty="0">
                        <a:solidFill>
                          <a:srgbClr val="32848D"/>
                        </a:solidFill>
                        <a:latin typeface="+mn-lt"/>
                      </a:rPr>
                      <a:t>atom-</a:t>
                    </a:r>
                    <a14:m>
                      <m:oMath xmlns:m="http://schemas.openxmlformats.org/officeDocument/2006/math">
                        <m:r>
                          <a:rPr lang="en-US" i="1" dirty="0" smtClean="0">
                            <a:solidFill>
                              <a:srgbClr val="32848D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oMath>
                    </a14:m>
                    <a:endParaRPr lang="en-US" dirty="0">
                      <a:solidFill>
                        <a:srgbClr val="32848D"/>
                      </a:solidFill>
                      <a:latin typeface="+mn-lt"/>
                    </a:endParaRPr>
                  </a:p>
                </p:txBody>
              </p:sp>
            </mc:Choice>
            <mc:Fallback xmlns="">
              <p:sp>
                <p:nvSpPr>
                  <p:cNvPr id="28" name="TextBox 27">
                    <a:extLst>
                      <a:ext uri="{FF2B5EF4-FFF2-40B4-BE49-F238E27FC236}">
                        <a16:creationId xmlns:a16="http://schemas.microsoft.com/office/drawing/2014/main" id="{A6A280FE-F657-264A-ADE1-B3FBD4DDBDD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381103" y="4450914"/>
                    <a:ext cx="945387" cy="3416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5263" t="-18519" b="-2963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85D0A329-7A33-B742-AC0B-FF8AFEEF21BA}"/>
                      </a:ext>
                    </a:extLst>
                  </p:cNvPr>
                  <p:cNvSpPr txBox="1"/>
                  <p:nvPr/>
                </p:nvSpPr>
                <p:spPr>
                  <a:xfrm>
                    <a:off x="9741002" y="2942313"/>
                    <a:ext cx="951671" cy="3416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>
                      <a:lnSpc>
                        <a:spcPct val="90000"/>
                      </a:lnSpc>
                    </a:pPr>
                    <a:r>
                      <a:rPr lang="en-US" dirty="0">
                        <a:solidFill>
                          <a:srgbClr val="2020FF"/>
                        </a:solidFill>
                        <a:latin typeface="+mn-lt"/>
                      </a:rPr>
                      <a:t>atom-</a:t>
                    </a:r>
                    <a14:m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2020FF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oMath>
                    </a14:m>
                    <a:endParaRPr lang="en-US" dirty="0">
                      <a:solidFill>
                        <a:srgbClr val="2020FF"/>
                      </a:solidFill>
                      <a:latin typeface="+mn-lt"/>
                    </a:endParaRPr>
                  </a:p>
                </p:txBody>
              </p:sp>
            </mc:Choice>
            <mc:Fallback xmlns="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85D0A329-7A33-B742-AC0B-FF8AFEEF21B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741002" y="2942313"/>
                    <a:ext cx="951671" cy="3416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5263" t="-17857" b="-25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91A9938C-40C4-A241-B031-E3184B170B04}"/>
                    </a:ext>
                  </a:extLst>
                </p:cNvPr>
                <p:cNvSpPr txBox="1"/>
                <p:nvPr/>
              </p:nvSpPr>
              <p:spPr>
                <a:xfrm>
                  <a:off x="7716360" y="1860086"/>
                  <a:ext cx="3155223" cy="60087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/(4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𝑑𝑟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𝑙𝑜𝑐𝑎𝑙</m:t>
                                </m:r>
                              </m:sup>
                            </m:sSubSup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91A9938C-40C4-A241-B031-E3184B170B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16360" y="1860086"/>
                  <a:ext cx="3155223" cy="600870"/>
                </a:xfrm>
                <a:prstGeom prst="rect">
                  <a:avLst/>
                </a:prstGeom>
                <a:blipFill>
                  <a:blip r:embed="rId8"/>
                  <a:stretch>
                    <a:fillRect l="-1200" t="-6122" b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724F9EFB-1E26-D149-8601-A8C1A6983781}"/>
                    </a:ext>
                  </a:extLst>
                </p:cNvPr>
                <p:cNvSpPr txBox="1"/>
                <p:nvPr/>
              </p:nvSpPr>
              <p:spPr>
                <a:xfrm>
                  <a:off x="7713667" y="582024"/>
                  <a:ext cx="3157916" cy="70878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chr m:val="∑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̅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̅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[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−1]</m:t>
                            </m:r>
                          </m:e>
                        </m:nary>
                      </m:oMath>
                    </m:oMathPara>
                  </a14:m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724F9EFB-1E26-D149-8601-A8C1A69837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13667" y="582024"/>
                  <a:ext cx="3157916" cy="708784"/>
                </a:xfrm>
                <a:prstGeom prst="rect">
                  <a:avLst/>
                </a:prstGeom>
                <a:blipFill>
                  <a:blip r:embed="rId9"/>
                  <a:stretch>
                    <a:fillRect l="-1200" t="-137500" r="-2000" b="-1910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" name="Arrow: Right 12">
              <a:extLst>
                <a:ext uri="{FF2B5EF4-FFF2-40B4-BE49-F238E27FC236}">
                  <a16:creationId xmlns:a16="http://schemas.microsoft.com/office/drawing/2014/main" id="{E47EB428-F554-0349-9BB5-29EA927114B0}"/>
                </a:ext>
              </a:extLst>
            </p:cNvPr>
            <p:cNvSpPr/>
            <p:nvPr/>
          </p:nvSpPr>
          <p:spPr>
            <a:xfrm rot="16200000">
              <a:off x="9207204" y="2517875"/>
              <a:ext cx="376740" cy="593558"/>
            </a:xfrm>
            <a:prstGeom prst="rightArrow">
              <a:avLst/>
            </a:prstGeom>
            <a:solidFill>
              <a:srgbClr val="84BD98"/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Arrow: Right 12">
              <a:extLst>
                <a:ext uri="{FF2B5EF4-FFF2-40B4-BE49-F238E27FC236}">
                  <a16:creationId xmlns:a16="http://schemas.microsoft.com/office/drawing/2014/main" id="{6F27EBE7-3380-724F-915A-9497D1C2A61D}"/>
                </a:ext>
              </a:extLst>
            </p:cNvPr>
            <p:cNvSpPr/>
            <p:nvPr/>
          </p:nvSpPr>
          <p:spPr>
            <a:xfrm rot="16200000">
              <a:off x="9207204" y="1231715"/>
              <a:ext cx="376740" cy="593558"/>
            </a:xfrm>
            <a:prstGeom prst="rightArrow">
              <a:avLst/>
            </a:prstGeom>
            <a:solidFill>
              <a:srgbClr val="84BD98"/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BB6A20D-0B3D-EC4D-8A6E-7DD092E1FA58}"/>
              </a:ext>
            </a:extLst>
          </p:cNvPr>
          <p:cNvCxnSpPr/>
          <p:nvPr/>
        </p:nvCxnSpPr>
        <p:spPr>
          <a:xfrm>
            <a:off x="6211019" y="1155403"/>
            <a:ext cx="0" cy="4655821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4289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4FA4A1D1-A172-4CB3-A63D-525E6E0555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5909" y="549189"/>
            <a:ext cx="8140182" cy="575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1916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FA4A1D1-A172-4CB3-A63D-525E6E0555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025909" y="553126"/>
            <a:ext cx="8140182" cy="575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6037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FA4A1D1-A172-4CB3-A63D-525E6E0555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043083" y="553126"/>
            <a:ext cx="8105834" cy="575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4242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FA4A1D1-A172-4CB3-A63D-525E6E0555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045432" y="553126"/>
            <a:ext cx="8101135" cy="575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4346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8D608-0203-4B4A-B9F4-8601D2650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8D659F8-4881-436B-8D49-0FE5EF0A45F4}"/>
              </a:ext>
            </a:extLst>
          </p:cNvPr>
          <p:cNvGrpSpPr/>
          <p:nvPr/>
        </p:nvGrpSpPr>
        <p:grpSpPr>
          <a:xfrm>
            <a:off x="3152112" y="2060241"/>
            <a:ext cx="6424529" cy="2834622"/>
            <a:chOff x="3096461" y="2011689"/>
            <a:chExt cx="6424529" cy="283462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947198D-3CA2-444F-813F-FB78602684D3}"/>
                </a:ext>
              </a:extLst>
            </p:cNvPr>
            <p:cNvSpPr txBox="1"/>
            <p:nvPr/>
          </p:nvSpPr>
          <p:spPr>
            <a:xfrm>
              <a:off x="3096461" y="2011689"/>
              <a:ext cx="2999539" cy="28346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Chen Zhang</a:t>
              </a:r>
            </a:p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Cheng Li</a:t>
              </a:r>
            </a:p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Clarina R Dela Cruz</a:t>
              </a:r>
            </a:p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Coleman Kendrick</a:t>
              </a:r>
            </a:p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Joerg </a:t>
              </a:r>
              <a:r>
                <a:rPr lang="en-US" dirty="0" err="1">
                  <a:latin typeface="+mn-lt"/>
                </a:rPr>
                <a:t>Neuefeind</a:t>
              </a:r>
              <a:endParaRPr lang="en-US" dirty="0">
                <a:latin typeface="+mn-lt"/>
              </a:endParaRPr>
            </a:p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John Hetrick</a:t>
              </a:r>
            </a:p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Jose M </a:t>
              </a:r>
              <a:r>
                <a:rPr lang="en-US" dirty="0" err="1">
                  <a:latin typeface="+mn-lt"/>
                </a:rPr>
                <a:t>Borreguero</a:t>
              </a:r>
              <a:r>
                <a:rPr lang="en-US" dirty="0">
                  <a:latin typeface="+mn-lt"/>
                </a:rPr>
                <a:t> Calvo</a:t>
              </a:r>
            </a:p>
            <a:p>
              <a:pPr>
                <a:lnSpc>
                  <a:spcPct val="90000"/>
                </a:lnSpc>
              </a:pPr>
              <a:r>
                <a:rPr lang="en-US" dirty="0" err="1">
                  <a:latin typeface="+mn-lt"/>
                </a:rPr>
                <a:t>Jue</a:t>
              </a:r>
              <a:r>
                <a:rPr lang="en-US" dirty="0">
                  <a:latin typeface="+mn-lt"/>
                </a:rPr>
                <a:t> Liu</a:t>
              </a:r>
            </a:p>
            <a:p>
              <a:pPr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Igor Levin</a:t>
              </a:r>
            </a:p>
            <a:p>
              <a:pPr>
                <a:lnSpc>
                  <a:spcPct val="90000"/>
                </a:lnSpc>
              </a:pPr>
              <a:r>
                <a:rPr lang="en-US" dirty="0" err="1">
                  <a:latin typeface="+mn-lt"/>
                </a:rPr>
                <a:t>Ke</a:t>
              </a:r>
              <a:r>
                <a:rPr lang="en-US" dirty="0">
                  <a:latin typeface="+mn-lt"/>
                </a:rPr>
                <a:t> An</a:t>
              </a:r>
            </a:p>
            <a:p>
              <a:pPr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Maksim Eremenko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B537B57-478B-448B-8AE7-E1DC89A97CED}"/>
                </a:ext>
              </a:extLst>
            </p:cNvPr>
            <p:cNvSpPr txBox="1"/>
            <p:nvPr/>
          </p:nvSpPr>
          <p:spPr>
            <a:xfrm>
              <a:off x="6944227" y="2011689"/>
              <a:ext cx="2576763" cy="28346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Malcolm Guthrie</a:t>
              </a:r>
            </a:p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Marshall McDonnell</a:t>
              </a:r>
            </a:p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Matthew G. Tucker</a:t>
              </a:r>
            </a:p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Michael Walsh</a:t>
              </a:r>
            </a:p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Peter Peterson</a:t>
              </a:r>
            </a:p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Qiang Zhang</a:t>
              </a:r>
            </a:p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Ross Whitfield</a:t>
              </a:r>
            </a:p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Thomas Proffen</a:t>
              </a:r>
            </a:p>
            <a:p>
              <a:pPr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Victor Krayzman</a:t>
              </a:r>
            </a:p>
            <a:p>
              <a:pPr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Wenduo Zhou</a:t>
              </a:r>
            </a:p>
            <a:p>
              <a:pPr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Yan Chen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486586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B14FAE9-1031-46C1-AE53-11C0935D2B21}"/>
              </a:ext>
            </a:extLst>
          </p:cNvPr>
          <p:cNvSpPr txBox="1"/>
          <p:nvPr/>
        </p:nvSpPr>
        <p:spPr>
          <a:xfrm>
            <a:off x="1903305" y="1676805"/>
            <a:ext cx="8690199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4800" dirty="0">
                <a:latin typeface="+mn-lt"/>
              </a:rPr>
              <a:t>Thank you for your attention!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90CA5C-EC0D-4D13-B21E-3A68429F76E5}"/>
              </a:ext>
            </a:extLst>
          </p:cNvPr>
          <p:cNvSpPr/>
          <p:nvPr/>
        </p:nvSpPr>
        <p:spPr>
          <a:xfrm>
            <a:off x="5376958" y="2433935"/>
            <a:ext cx="1614545" cy="3154710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isometricOffAxis2Left"/>
            <a:lightRig rig="flood" dir="t">
              <a:rot lat="0" lon="0" rev="13800000"/>
            </a:lightRig>
          </a:scene3d>
          <a:sp3d extrusionH="107950" prstMaterial="plastic">
            <a:bevelT w="82550" h="63500" prst="coolSlant"/>
            <a:bevelB/>
          </a:sp3d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19900" b="1" cap="none" spc="0" dirty="0">
                <a:ln/>
                <a:solidFill>
                  <a:schemeClr val="accent4"/>
                </a:solidFill>
                <a:effectLst/>
                <a:latin typeface="+mn-lt"/>
              </a:rPr>
              <a:t>?</a:t>
            </a:r>
            <a:endParaRPr lang="en-US" sz="199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55415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ABF4B2B-54E6-4EAA-867F-685D3F2B283F}"/>
              </a:ext>
            </a:extLst>
          </p:cNvPr>
          <p:cNvCxnSpPr>
            <a:cxnSpLocks/>
          </p:cNvCxnSpPr>
          <p:nvPr/>
        </p:nvCxnSpPr>
        <p:spPr>
          <a:xfrm>
            <a:off x="890337" y="3854711"/>
            <a:ext cx="2807368" cy="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A6A4155-F44D-49A2-97FF-B237764E0B31}"/>
              </a:ext>
            </a:extLst>
          </p:cNvPr>
          <p:cNvCxnSpPr>
            <a:cxnSpLocks/>
          </p:cNvCxnSpPr>
          <p:nvPr/>
        </p:nvCxnSpPr>
        <p:spPr>
          <a:xfrm flipV="1">
            <a:off x="4002505" y="2394879"/>
            <a:ext cx="1764632" cy="1459831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rc 8">
            <a:extLst>
              <a:ext uri="{FF2B5EF4-FFF2-40B4-BE49-F238E27FC236}">
                <a16:creationId xmlns:a16="http://schemas.microsoft.com/office/drawing/2014/main" id="{66862CF5-85A4-42F7-8121-329615F366BD}"/>
              </a:ext>
            </a:extLst>
          </p:cNvPr>
          <p:cNvSpPr/>
          <p:nvPr/>
        </p:nvSpPr>
        <p:spPr>
          <a:xfrm>
            <a:off x="5033211" y="1985806"/>
            <a:ext cx="1183106" cy="1114926"/>
          </a:xfrm>
          <a:prstGeom prst="arc">
            <a:avLst>
              <a:gd name="adj1" fmla="val 16535958"/>
              <a:gd name="adj2" fmla="val 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F1D156-02A5-4288-92C5-6786BDA07045}"/>
              </a:ext>
            </a:extLst>
          </p:cNvPr>
          <p:cNvSpPr/>
          <p:nvPr/>
        </p:nvSpPr>
        <p:spPr>
          <a:xfrm>
            <a:off x="3697705" y="3265163"/>
            <a:ext cx="304800" cy="117909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DA3C280-BCC6-486C-8CBA-0FD681443625}"/>
              </a:ext>
            </a:extLst>
          </p:cNvPr>
          <p:cNvGrpSpPr/>
          <p:nvPr/>
        </p:nvGrpSpPr>
        <p:grpSpPr>
          <a:xfrm>
            <a:off x="8115052" y="2413742"/>
            <a:ext cx="2944834" cy="2030516"/>
            <a:chOff x="8082967" y="2281990"/>
            <a:chExt cx="2944834" cy="203051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3A6DD5BA-4542-406C-A5FC-C5A759EA0CBC}"/>
                    </a:ext>
                  </a:extLst>
                </p:cNvPr>
                <p:cNvSpPr txBox="1"/>
                <p:nvPr/>
              </p:nvSpPr>
              <p:spPr>
                <a:xfrm>
                  <a:off x="8185484" y="2281990"/>
                  <a:ext cx="1485791" cy="46679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𝑇𝑂𝐹</m:t>
                            </m:r>
                          </m:den>
                        </m:f>
                      </m:oMath>
                    </m:oMathPara>
                  </a14:m>
                  <a:br>
                    <a:rPr lang="en-US" b="0" dirty="0">
                      <a:latin typeface="+mn-lt"/>
                    </a:rPr>
                  </a:br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3A6DD5BA-4542-406C-A5FC-C5A759EA0C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85484" y="2281990"/>
                  <a:ext cx="1485791" cy="466794"/>
                </a:xfrm>
                <a:prstGeom prst="rect">
                  <a:avLst/>
                </a:prstGeom>
                <a:blipFill>
                  <a:blip r:embed="rId2"/>
                  <a:stretch>
                    <a:fillRect t="-2597" b="-259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69D05595-4104-4C51-B5FB-117A03111CF0}"/>
                    </a:ext>
                  </a:extLst>
                </p:cNvPr>
                <p:cNvSpPr txBox="1"/>
                <p:nvPr/>
              </p:nvSpPr>
              <p:spPr>
                <a:xfrm>
                  <a:off x="8185484" y="3148264"/>
                  <a:ext cx="2842317" cy="5153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𝑚𝑣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𝑇𝑂𝐹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br>
                    <a:rPr lang="en-US" b="0" dirty="0">
                      <a:latin typeface="+mn-lt"/>
                    </a:rPr>
                  </a:br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69D05595-4104-4C51-B5FB-117A03111C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85484" y="3148264"/>
                  <a:ext cx="2842317" cy="515398"/>
                </a:xfrm>
                <a:prstGeom prst="rect">
                  <a:avLst/>
                </a:prstGeom>
                <a:blipFill>
                  <a:blip r:embed="rId3"/>
                  <a:stretch>
                    <a:fillRect t="-3529" b="-235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A6C529B4-1307-492E-8A85-7DDE8237CE27}"/>
                    </a:ext>
                  </a:extLst>
                </p:cNvPr>
                <p:cNvSpPr txBox="1"/>
                <p:nvPr/>
              </p:nvSpPr>
              <p:spPr>
                <a:xfrm>
                  <a:off x="8082967" y="4063142"/>
                  <a:ext cx="1604350" cy="24936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𝑑𝑠𝑖𝑛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oMath>
                    </m:oMathPara>
                  </a14:m>
                  <a:br>
                    <a:rPr lang="en-US" b="0" dirty="0">
                      <a:latin typeface="+mn-lt"/>
                    </a:rPr>
                  </a:br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A6C529B4-1307-492E-8A85-7DDE8237CE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82967" y="4063142"/>
                  <a:ext cx="1604350" cy="249364"/>
                </a:xfrm>
                <a:prstGeom prst="rect">
                  <a:avLst/>
                </a:prstGeom>
                <a:blipFill>
                  <a:blip r:embed="rId4"/>
                  <a:stretch>
                    <a:fillRect t="-4878" b="-121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ADC79870-9A35-483F-AE11-89540DAE2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274320"/>
            <a:ext cx="2690421" cy="424732"/>
          </a:xfrm>
        </p:spPr>
        <p:txBody>
          <a:bodyPr/>
          <a:lstStyle/>
          <a:p>
            <a:r>
              <a:rPr lang="en-US" sz="2400" dirty="0"/>
              <a:t>Why calibration?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17BE0CA-E328-4C35-AF35-0840C66DEE67}"/>
                  </a:ext>
                </a:extLst>
              </p:cNvPr>
              <p:cNvSpPr txBox="1"/>
              <p:nvPr/>
            </p:nvSpPr>
            <p:spPr>
              <a:xfrm>
                <a:off x="2149238" y="3537715"/>
                <a:ext cx="289566" cy="2492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17BE0CA-E328-4C35-AF35-0840C66DEE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9238" y="3537715"/>
                <a:ext cx="289566" cy="249299"/>
              </a:xfrm>
              <a:prstGeom prst="rect">
                <a:avLst/>
              </a:prstGeom>
              <a:blipFill>
                <a:blip r:embed="rId5"/>
                <a:stretch>
                  <a:fillRect l="-19149" t="-2439" r="-4255" b="-21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3C4C60C-4FFF-42DF-BD2D-1C493F92DB1D}"/>
                  </a:ext>
                </a:extLst>
              </p:cNvPr>
              <p:cNvSpPr txBox="1"/>
              <p:nvPr/>
            </p:nvSpPr>
            <p:spPr>
              <a:xfrm>
                <a:off x="4611701" y="2843412"/>
                <a:ext cx="294888" cy="2492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3C4C60C-4FFF-42DF-BD2D-1C493F92DB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1701" y="2843412"/>
                <a:ext cx="294888" cy="249299"/>
              </a:xfrm>
              <a:prstGeom prst="rect">
                <a:avLst/>
              </a:prstGeom>
              <a:blipFill>
                <a:blip r:embed="rId6"/>
                <a:stretch>
                  <a:fillRect l="-18750" t="-2439" r="-4167" b="-21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FC0D5298-9066-4901-AC7E-C8962C511F59}"/>
              </a:ext>
            </a:extLst>
          </p:cNvPr>
          <p:cNvSpPr txBox="1"/>
          <p:nvPr/>
        </p:nvSpPr>
        <p:spPr>
          <a:xfrm>
            <a:off x="3336182" y="4568809"/>
            <a:ext cx="1027845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Sample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8D4B766-D13D-43B6-B8BC-5C56AB544CC3}"/>
              </a:ext>
            </a:extLst>
          </p:cNvPr>
          <p:cNvSpPr txBox="1"/>
          <p:nvPr/>
        </p:nvSpPr>
        <p:spPr>
          <a:xfrm>
            <a:off x="5110841" y="1610454"/>
            <a:ext cx="118333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Detector</a:t>
            </a:r>
          </a:p>
        </p:txBody>
      </p:sp>
    </p:spTree>
    <p:extLst>
      <p:ext uri="{BB962C8B-B14F-4D97-AF65-F5344CB8AC3E}">
        <p14:creationId xmlns:p14="http://schemas.microsoft.com/office/powerpoint/2010/main" val="995050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ABF4B2B-54E6-4EAA-867F-685D3F2B283F}"/>
              </a:ext>
            </a:extLst>
          </p:cNvPr>
          <p:cNvCxnSpPr>
            <a:cxnSpLocks/>
          </p:cNvCxnSpPr>
          <p:nvPr/>
        </p:nvCxnSpPr>
        <p:spPr>
          <a:xfrm>
            <a:off x="890337" y="3854711"/>
            <a:ext cx="2807368" cy="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A6A4155-F44D-49A2-97FF-B237764E0B31}"/>
              </a:ext>
            </a:extLst>
          </p:cNvPr>
          <p:cNvCxnSpPr>
            <a:cxnSpLocks/>
          </p:cNvCxnSpPr>
          <p:nvPr/>
        </p:nvCxnSpPr>
        <p:spPr>
          <a:xfrm flipV="1">
            <a:off x="4002505" y="2394879"/>
            <a:ext cx="1764632" cy="1459831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rc 8">
            <a:extLst>
              <a:ext uri="{FF2B5EF4-FFF2-40B4-BE49-F238E27FC236}">
                <a16:creationId xmlns:a16="http://schemas.microsoft.com/office/drawing/2014/main" id="{66862CF5-85A4-42F7-8121-329615F366BD}"/>
              </a:ext>
            </a:extLst>
          </p:cNvPr>
          <p:cNvSpPr/>
          <p:nvPr/>
        </p:nvSpPr>
        <p:spPr>
          <a:xfrm>
            <a:off x="5033211" y="1985806"/>
            <a:ext cx="1183106" cy="1114926"/>
          </a:xfrm>
          <a:prstGeom prst="arc">
            <a:avLst>
              <a:gd name="adj1" fmla="val 16535958"/>
              <a:gd name="adj2" fmla="val 0"/>
            </a:avLst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F1D156-02A5-4288-92C5-6786BDA07045}"/>
              </a:ext>
            </a:extLst>
          </p:cNvPr>
          <p:cNvSpPr/>
          <p:nvPr/>
        </p:nvSpPr>
        <p:spPr>
          <a:xfrm>
            <a:off x="3697705" y="3265163"/>
            <a:ext cx="304800" cy="117909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DA3C280-BCC6-486C-8CBA-0FD681443625}"/>
              </a:ext>
            </a:extLst>
          </p:cNvPr>
          <p:cNvGrpSpPr/>
          <p:nvPr/>
        </p:nvGrpSpPr>
        <p:grpSpPr>
          <a:xfrm>
            <a:off x="8179220" y="2413742"/>
            <a:ext cx="2880666" cy="2030516"/>
            <a:chOff x="8147135" y="2281990"/>
            <a:chExt cx="2880666" cy="203051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3A6DD5BA-4542-406C-A5FC-C5A759EA0CBC}"/>
                    </a:ext>
                  </a:extLst>
                </p:cNvPr>
                <p:cNvSpPr txBox="1"/>
                <p:nvPr/>
              </p:nvSpPr>
              <p:spPr>
                <a:xfrm>
                  <a:off x="8185484" y="2281990"/>
                  <a:ext cx="1396023" cy="46679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𝑇𝑂𝐹</m:t>
                            </m:r>
                          </m:den>
                        </m:f>
                      </m:oMath>
                    </m:oMathPara>
                  </a14:m>
                  <a:br>
                    <a:rPr lang="en-US" b="0" dirty="0">
                      <a:latin typeface="+mn-lt"/>
                    </a:rPr>
                  </a:br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3A6DD5BA-4542-406C-A5FC-C5A759EA0C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85484" y="2281990"/>
                  <a:ext cx="1396023" cy="466794"/>
                </a:xfrm>
                <a:prstGeom prst="rect">
                  <a:avLst/>
                </a:prstGeom>
                <a:blipFill>
                  <a:blip r:embed="rId2"/>
                  <a:stretch>
                    <a:fillRect t="-2597" b="-259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69D05595-4104-4C51-B5FB-117A03111CF0}"/>
                    </a:ext>
                  </a:extLst>
                </p:cNvPr>
                <p:cNvSpPr txBox="1"/>
                <p:nvPr/>
              </p:nvSpPr>
              <p:spPr>
                <a:xfrm>
                  <a:off x="8185484" y="3148264"/>
                  <a:ext cx="2842317" cy="5153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𝑚𝑣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𝑇𝑂𝐹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br>
                    <a:rPr lang="en-US" b="0" dirty="0">
                      <a:latin typeface="+mn-lt"/>
                    </a:rPr>
                  </a:br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69D05595-4104-4C51-B5FB-117A03111C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85484" y="3148264"/>
                  <a:ext cx="2842317" cy="515398"/>
                </a:xfrm>
                <a:prstGeom prst="rect">
                  <a:avLst/>
                </a:prstGeom>
                <a:blipFill>
                  <a:blip r:embed="rId3"/>
                  <a:stretch>
                    <a:fillRect t="-3529" b="-235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A6C529B4-1307-492E-8A85-7DDE8237CE27}"/>
                    </a:ext>
                  </a:extLst>
                </p:cNvPr>
                <p:cNvSpPr txBox="1"/>
                <p:nvPr/>
              </p:nvSpPr>
              <p:spPr>
                <a:xfrm>
                  <a:off x="8147135" y="4063142"/>
                  <a:ext cx="1442446" cy="24936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ct val="9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𝑠𝑖𝑛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oMath>
                    </m:oMathPara>
                  </a14:m>
                  <a:br>
                    <a:rPr lang="en-US" b="0" dirty="0">
                      <a:latin typeface="+mn-lt"/>
                    </a:rPr>
                  </a:br>
                  <a:endParaRPr lang="en-US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A6C529B4-1307-492E-8A85-7DDE8237CE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47135" y="4063142"/>
                  <a:ext cx="1442446" cy="249364"/>
                </a:xfrm>
                <a:prstGeom prst="rect">
                  <a:avLst/>
                </a:prstGeom>
                <a:blipFill>
                  <a:blip r:embed="rId4"/>
                  <a:stretch>
                    <a:fillRect t="-4878" b="-121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ADC79870-9A35-483F-AE11-89540DAE2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274320"/>
            <a:ext cx="2690421" cy="424732"/>
          </a:xfrm>
        </p:spPr>
        <p:txBody>
          <a:bodyPr/>
          <a:lstStyle/>
          <a:p>
            <a:r>
              <a:rPr lang="en-US" sz="2400" dirty="0"/>
              <a:t>Why calibration?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17BE0CA-E328-4C35-AF35-0840C66DEE67}"/>
                  </a:ext>
                </a:extLst>
              </p:cNvPr>
              <p:cNvSpPr txBox="1"/>
              <p:nvPr/>
            </p:nvSpPr>
            <p:spPr>
              <a:xfrm>
                <a:off x="2149238" y="3537715"/>
                <a:ext cx="289566" cy="2492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17BE0CA-E328-4C35-AF35-0840C66DEE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9238" y="3537715"/>
                <a:ext cx="289566" cy="249299"/>
              </a:xfrm>
              <a:prstGeom prst="rect">
                <a:avLst/>
              </a:prstGeom>
              <a:blipFill>
                <a:blip r:embed="rId5"/>
                <a:stretch>
                  <a:fillRect l="-19149" t="-2439" r="-4255" b="-21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3C4C60C-4FFF-42DF-BD2D-1C493F92DB1D}"/>
                  </a:ext>
                </a:extLst>
              </p:cNvPr>
              <p:cNvSpPr txBox="1"/>
              <p:nvPr/>
            </p:nvSpPr>
            <p:spPr>
              <a:xfrm>
                <a:off x="4611701" y="2843412"/>
                <a:ext cx="294888" cy="2492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3C4C60C-4FFF-42DF-BD2D-1C493F92DB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1701" y="2843412"/>
                <a:ext cx="294888" cy="249299"/>
              </a:xfrm>
              <a:prstGeom prst="rect">
                <a:avLst/>
              </a:prstGeom>
              <a:blipFill>
                <a:blip r:embed="rId6"/>
                <a:stretch>
                  <a:fillRect l="-18750" t="-2439" r="-4167" b="-21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FC0D5298-9066-4901-AC7E-C8962C511F59}"/>
              </a:ext>
            </a:extLst>
          </p:cNvPr>
          <p:cNvSpPr txBox="1"/>
          <p:nvPr/>
        </p:nvSpPr>
        <p:spPr>
          <a:xfrm>
            <a:off x="3336182" y="4568809"/>
            <a:ext cx="1027845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Sample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8D4B766-D13D-43B6-B8BC-5C56AB544CC3}"/>
              </a:ext>
            </a:extLst>
          </p:cNvPr>
          <p:cNvSpPr txBox="1"/>
          <p:nvPr/>
        </p:nvSpPr>
        <p:spPr>
          <a:xfrm>
            <a:off x="5110841" y="1610454"/>
            <a:ext cx="118333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Detector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3830F3C-0299-4C4D-BB0F-F1474F0E9573}"/>
              </a:ext>
            </a:extLst>
          </p:cNvPr>
          <p:cNvSpPr/>
          <p:nvPr/>
        </p:nvSpPr>
        <p:spPr>
          <a:xfrm rot="781901">
            <a:off x="3459427" y="3245982"/>
            <a:ext cx="304800" cy="1179095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8CF7335-89F6-44D1-BAE4-7F20FB1FE8E7}"/>
              </a:ext>
            </a:extLst>
          </p:cNvPr>
          <p:cNvSpPr/>
          <p:nvPr/>
        </p:nvSpPr>
        <p:spPr>
          <a:xfrm rot="21137168">
            <a:off x="3844542" y="3118124"/>
            <a:ext cx="304800" cy="1179095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F811078-F4E0-4A12-82A0-8AB3ABB70406}"/>
              </a:ext>
            </a:extLst>
          </p:cNvPr>
          <p:cNvSpPr/>
          <p:nvPr/>
        </p:nvSpPr>
        <p:spPr>
          <a:xfrm rot="21255121">
            <a:off x="3737682" y="3376043"/>
            <a:ext cx="304800" cy="1179095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E2E7D7B8-EC00-4C9D-871E-CC146A402204}"/>
              </a:ext>
            </a:extLst>
          </p:cNvPr>
          <p:cNvCxnSpPr>
            <a:cxnSpLocks/>
          </p:cNvCxnSpPr>
          <p:nvPr/>
        </p:nvCxnSpPr>
        <p:spPr>
          <a:xfrm flipH="1">
            <a:off x="9144000" y="1916985"/>
            <a:ext cx="272716" cy="377036"/>
          </a:xfrm>
          <a:prstGeom prst="straightConnector1">
            <a:avLst/>
          </a:prstGeom>
          <a:ln w="28575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C08094A-2F35-45E5-89A9-6394BABF7275}"/>
              </a:ext>
            </a:extLst>
          </p:cNvPr>
          <p:cNvSpPr txBox="1"/>
          <p:nvPr/>
        </p:nvSpPr>
        <p:spPr>
          <a:xfrm>
            <a:off x="8726463" y="1575353"/>
            <a:ext cx="1380506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`unknown`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3954637-756B-4A42-BB1B-3A15E978B405}"/>
              </a:ext>
            </a:extLst>
          </p:cNvPr>
          <p:cNvCxnSpPr>
            <a:cxnSpLocks/>
          </p:cNvCxnSpPr>
          <p:nvPr/>
        </p:nvCxnSpPr>
        <p:spPr>
          <a:xfrm flipH="1" flipV="1">
            <a:off x="8542421" y="4444259"/>
            <a:ext cx="184042" cy="399479"/>
          </a:xfrm>
          <a:prstGeom prst="straightConnector1">
            <a:avLst/>
          </a:prstGeom>
          <a:ln w="28575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BEEE6BC-C5F8-4D1E-BAA5-E5CC053C1C91}"/>
              </a:ext>
            </a:extLst>
          </p:cNvPr>
          <p:cNvSpPr txBox="1"/>
          <p:nvPr/>
        </p:nvSpPr>
        <p:spPr>
          <a:xfrm>
            <a:off x="8092800" y="4817492"/>
            <a:ext cx="1380506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`unknown`</a:t>
            </a:r>
          </a:p>
        </p:txBody>
      </p:sp>
    </p:spTree>
    <p:extLst>
      <p:ext uri="{BB962C8B-B14F-4D97-AF65-F5344CB8AC3E}">
        <p14:creationId xmlns:p14="http://schemas.microsoft.com/office/powerpoint/2010/main" val="1150266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rrow: Curved Up 9">
            <a:extLst>
              <a:ext uri="{FF2B5EF4-FFF2-40B4-BE49-F238E27FC236}">
                <a16:creationId xmlns:a16="http://schemas.microsoft.com/office/drawing/2014/main" id="{9E5C6253-1E73-49AE-83E5-AA28AAE2282B}"/>
              </a:ext>
            </a:extLst>
          </p:cNvPr>
          <p:cNvSpPr/>
          <p:nvPr/>
        </p:nvSpPr>
        <p:spPr>
          <a:xfrm>
            <a:off x="5064700" y="3602683"/>
            <a:ext cx="2192694" cy="790084"/>
          </a:xfrm>
          <a:prstGeom prst="curvedUpArrow">
            <a:avLst>
              <a:gd name="adj1" fmla="val 27464"/>
              <a:gd name="adj2" fmla="val 71451"/>
              <a:gd name="adj3" fmla="val 25000"/>
            </a:avLst>
          </a:prstGeom>
          <a:solidFill>
            <a:schemeClr val="tx2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5E4CD81-C7CA-432E-AB2C-945181971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274320"/>
            <a:ext cx="11425236" cy="424732"/>
          </a:xfrm>
        </p:spPr>
        <p:txBody>
          <a:bodyPr/>
          <a:lstStyle/>
          <a:p>
            <a:r>
              <a:rPr lang="en-US" sz="2400" dirty="0"/>
              <a:t>Workflow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EAEDF1C-8FDB-4FAB-ACF3-E1823A9A0AF2}"/>
              </a:ext>
            </a:extLst>
          </p:cNvPr>
          <p:cNvGrpSpPr/>
          <p:nvPr/>
        </p:nvGrpSpPr>
        <p:grpSpPr>
          <a:xfrm>
            <a:off x="968806" y="2415567"/>
            <a:ext cx="10347159" cy="1187116"/>
            <a:chOff x="1323473" y="2911643"/>
            <a:chExt cx="10347159" cy="118711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25E94F4-8B0F-4E67-ABBD-4102611BEC97}"/>
                </a:ext>
              </a:extLst>
            </p:cNvPr>
            <p:cNvSpPr/>
            <p:nvPr/>
          </p:nvSpPr>
          <p:spPr>
            <a:xfrm>
              <a:off x="1323473" y="2911643"/>
              <a:ext cx="2566737" cy="11871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2200" dirty="0">
                  <a:solidFill>
                    <a:schemeClr val="tx1"/>
                  </a:solidFill>
                </a:rPr>
                <a:t>Automatic grouping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9485B58-10ED-4622-ADF8-0F64517D021B}"/>
                </a:ext>
              </a:extLst>
            </p:cNvPr>
            <p:cNvSpPr/>
            <p:nvPr/>
          </p:nvSpPr>
          <p:spPr>
            <a:xfrm>
              <a:off x="5213684" y="2911643"/>
              <a:ext cx="2566737" cy="11871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2200" dirty="0">
                  <a:solidFill>
                    <a:schemeClr val="tx1"/>
                  </a:solidFill>
                </a:rPr>
                <a:t>Cross</a:t>
              </a:r>
            </a:p>
            <a:p>
              <a:pPr algn="ctr">
                <a:lnSpc>
                  <a:spcPct val="90000"/>
                </a:lnSpc>
              </a:pPr>
              <a:r>
                <a:rPr lang="en-US" sz="2200" dirty="0">
                  <a:solidFill>
                    <a:schemeClr val="tx1"/>
                  </a:solidFill>
                </a:rPr>
                <a:t>correlation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0DE72A2-BBEC-4CBB-91A6-750142B76B5F}"/>
                </a:ext>
              </a:extLst>
            </p:cNvPr>
            <p:cNvSpPr/>
            <p:nvPr/>
          </p:nvSpPr>
          <p:spPr>
            <a:xfrm>
              <a:off x="9103895" y="2911643"/>
              <a:ext cx="2566737" cy="11871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2200" dirty="0">
                  <a:solidFill>
                    <a:schemeClr val="tx1"/>
                  </a:solidFill>
                </a:rPr>
                <a:t>Calibration</a:t>
              </a:r>
            </a:p>
          </p:txBody>
        </p:sp>
      </p:grpSp>
      <p:sp>
        <p:nvSpPr>
          <p:cNvPr id="8" name="Arrow: Right 7">
            <a:extLst>
              <a:ext uri="{FF2B5EF4-FFF2-40B4-BE49-F238E27FC236}">
                <a16:creationId xmlns:a16="http://schemas.microsoft.com/office/drawing/2014/main" id="{CD89B3EB-5104-4179-A7B8-02780655551C}"/>
              </a:ext>
            </a:extLst>
          </p:cNvPr>
          <p:cNvSpPr/>
          <p:nvPr/>
        </p:nvSpPr>
        <p:spPr>
          <a:xfrm>
            <a:off x="3780185" y="2712346"/>
            <a:ext cx="834189" cy="59355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2CBDD8BB-10CB-43DE-BA1F-289F3CF4D8AE}"/>
              </a:ext>
            </a:extLst>
          </p:cNvPr>
          <p:cNvSpPr/>
          <p:nvPr/>
        </p:nvSpPr>
        <p:spPr>
          <a:xfrm>
            <a:off x="7670396" y="2712346"/>
            <a:ext cx="834189" cy="59355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0E359B-8320-402C-B721-C5E5E7B13D34}"/>
              </a:ext>
            </a:extLst>
          </p:cNvPr>
          <p:cNvSpPr txBox="1"/>
          <p:nvPr/>
        </p:nvSpPr>
        <p:spPr>
          <a:xfrm>
            <a:off x="4413656" y="4430091"/>
            <a:ext cx="3457998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200" dirty="0">
                <a:latin typeface="+mn-lt"/>
              </a:rPr>
              <a:t>Cycling until converged</a:t>
            </a:r>
          </a:p>
        </p:txBody>
      </p:sp>
    </p:spTree>
    <p:extLst>
      <p:ext uri="{BB962C8B-B14F-4D97-AF65-F5344CB8AC3E}">
        <p14:creationId xmlns:p14="http://schemas.microsoft.com/office/powerpoint/2010/main" val="1570344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D3D5D-40AA-42C9-ABB4-C8532413F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274320"/>
            <a:ext cx="11425236" cy="424732"/>
          </a:xfrm>
        </p:spPr>
        <p:txBody>
          <a:bodyPr/>
          <a:lstStyle/>
          <a:p>
            <a:r>
              <a:rPr lang="en-US" sz="2400" dirty="0"/>
              <a:t>Automatic grouping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417E62C-A127-C34C-864E-A2B8D5B5ABA4}"/>
              </a:ext>
            </a:extLst>
          </p:cNvPr>
          <p:cNvGrpSpPr/>
          <p:nvPr/>
        </p:nvGrpSpPr>
        <p:grpSpPr>
          <a:xfrm>
            <a:off x="925760" y="1533496"/>
            <a:ext cx="10690712" cy="3791007"/>
            <a:chOff x="885300" y="1687300"/>
            <a:chExt cx="10690712" cy="379100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3BA31C97-56D2-4CFA-B592-942DD64A24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5300" y="1687300"/>
              <a:ext cx="5358717" cy="37910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CF9876DF-E89F-47C6-BCFB-9DFFC0011E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8330" y="1769326"/>
              <a:ext cx="5127682" cy="35730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37654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7C45A-CF82-483C-96FC-8DDCF70F7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274320"/>
            <a:ext cx="11425236" cy="424732"/>
          </a:xfrm>
        </p:spPr>
        <p:txBody>
          <a:bodyPr/>
          <a:lstStyle/>
          <a:p>
            <a:r>
              <a:rPr lang="en-US" sz="2400" dirty="0"/>
              <a:t>Cross correlation</a:t>
            </a:r>
          </a:p>
        </p:txBody>
      </p:sp>
      <p:pic>
        <p:nvPicPr>
          <p:cNvPr id="4098" name="Picture 2" descr="Screenshot_2021-05-14_101250">
            <a:extLst>
              <a:ext uri="{FF2B5EF4-FFF2-40B4-BE49-F238E27FC236}">
                <a16:creationId xmlns:a16="http://schemas.microsoft.com/office/drawing/2014/main" id="{4ED71AE1-BF68-4108-80A4-67D29E2036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88" b="7328"/>
          <a:stretch/>
        </p:blipFill>
        <p:spPr bwMode="auto">
          <a:xfrm>
            <a:off x="914400" y="1852863"/>
            <a:ext cx="10363200" cy="3649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45852A0-A90E-4C34-A1F8-4F89588EECF9}"/>
              </a:ext>
            </a:extLst>
          </p:cNvPr>
          <p:cNvSpPr txBox="1"/>
          <p:nvPr/>
        </p:nvSpPr>
        <p:spPr>
          <a:xfrm>
            <a:off x="2386192" y="1369227"/>
            <a:ext cx="1069524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200" dirty="0">
                <a:latin typeface="+mn-lt"/>
              </a:rPr>
              <a:t>Before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49970C-BC6A-41C1-8FE7-B010AAB86772}"/>
              </a:ext>
            </a:extLst>
          </p:cNvPr>
          <p:cNvSpPr txBox="1"/>
          <p:nvPr/>
        </p:nvSpPr>
        <p:spPr>
          <a:xfrm>
            <a:off x="8543702" y="1369227"/>
            <a:ext cx="845103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200" dirty="0">
                <a:latin typeface="+mn-lt"/>
              </a:rPr>
              <a:t>After</a:t>
            </a:r>
          </a:p>
        </p:txBody>
      </p:sp>
    </p:spTree>
    <p:extLst>
      <p:ext uri="{BB962C8B-B14F-4D97-AF65-F5344CB8AC3E}">
        <p14:creationId xmlns:p14="http://schemas.microsoft.com/office/powerpoint/2010/main" val="1299961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99494-129E-4F31-9C2D-62A1C052F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274320"/>
            <a:ext cx="11425236" cy="424732"/>
          </a:xfrm>
        </p:spPr>
        <p:txBody>
          <a:bodyPr/>
          <a:lstStyle/>
          <a:p>
            <a:r>
              <a:rPr lang="en-US" sz="2400" dirty="0"/>
              <a:t>Calibration</a:t>
            </a:r>
          </a:p>
        </p:txBody>
      </p:sp>
      <p:pic>
        <p:nvPicPr>
          <p:cNvPr id="9" name="Picture 2" descr="Screenshot_2021-05-14_101250">
            <a:extLst>
              <a:ext uri="{FF2B5EF4-FFF2-40B4-BE49-F238E27FC236}">
                <a16:creationId xmlns:a16="http://schemas.microsoft.com/office/drawing/2014/main" id="{1521F2BA-89C4-4BEE-9281-BD1700F120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56" t="18988" b="7328"/>
          <a:stretch/>
        </p:blipFill>
        <p:spPr bwMode="auto">
          <a:xfrm>
            <a:off x="3907331" y="793931"/>
            <a:ext cx="4491789" cy="3649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497C761-1077-4BD5-9CE8-84E186B2B525}"/>
              </a:ext>
            </a:extLst>
          </p:cNvPr>
          <p:cNvSpPr txBox="1"/>
          <p:nvPr/>
        </p:nvSpPr>
        <p:spPr>
          <a:xfrm>
            <a:off x="2849148" y="5726871"/>
            <a:ext cx="2214068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200" dirty="0">
                <a:latin typeface="+mn-lt"/>
              </a:rPr>
              <a:t>Wrong position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4BFB242-1B2B-42EC-871D-CADCD9681FE5}"/>
              </a:ext>
            </a:extLst>
          </p:cNvPr>
          <p:cNvSpPr txBox="1"/>
          <p:nvPr/>
        </p:nvSpPr>
        <p:spPr>
          <a:xfrm>
            <a:off x="7416696" y="5726871"/>
            <a:ext cx="2358338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200" dirty="0">
                <a:latin typeface="+mn-lt"/>
              </a:rPr>
              <a:t>Correct position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F1856AE-C5C6-4E95-8FB7-5F9DF24C7586}"/>
              </a:ext>
            </a:extLst>
          </p:cNvPr>
          <p:cNvGrpSpPr/>
          <p:nvPr/>
        </p:nvGrpSpPr>
        <p:grpSpPr>
          <a:xfrm>
            <a:off x="2423475" y="5132272"/>
            <a:ext cx="3054460" cy="135851"/>
            <a:chOff x="1051739" y="5185863"/>
            <a:chExt cx="3054460" cy="135851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189E487-7AA4-48FD-9E61-F448782E633F}"/>
                </a:ext>
              </a:extLst>
            </p:cNvPr>
            <p:cNvSpPr/>
            <p:nvPr/>
          </p:nvSpPr>
          <p:spPr>
            <a:xfrm>
              <a:off x="2275703" y="5185863"/>
              <a:ext cx="303266" cy="135851"/>
            </a:xfrm>
            <a:prstGeom prst="rect">
              <a:avLst/>
            </a:prstGeom>
            <a:gradFill>
              <a:gsLst>
                <a:gs pos="0">
                  <a:srgbClr val="FF0000">
                    <a:lumMod val="100000"/>
                  </a:srgbClr>
                </a:gs>
                <a:gs pos="100000">
                  <a:srgbClr val="548235"/>
                </a:gs>
                <a:gs pos="100000">
                  <a:srgbClr val="548235"/>
                </a:gs>
                <a:gs pos="100000">
                  <a:srgbClr val="99C85C"/>
                </a:gs>
              </a:gsLst>
              <a:lin ang="10800000" scaled="0"/>
            </a:gra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C0A3E0B-6B86-416D-ABD0-2FA7C1B52883}"/>
                </a:ext>
              </a:extLst>
            </p:cNvPr>
            <p:cNvSpPr/>
            <p:nvPr/>
          </p:nvSpPr>
          <p:spPr>
            <a:xfrm rot="10800000">
              <a:off x="2578969" y="5185863"/>
              <a:ext cx="303266" cy="135851"/>
            </a:xfrm>
            <a:prstGeom prst="rect">
              <a:avLst/>
            </a:prstGeom>
            <a:gradFill>
              <a:gsLst>
                <a:gs pos="0">
                  <a:srgbClr val="FF0000">
                    <a:lumMod val="88000"/>
                    <a:lumOff val="12000"/>
                  </a:srgbClr>
                </a:gs>
                <a:gs pos="100000">
                  <a:srgbClr val="548235"/>
                </a:gs>
                <a:gs pos="100000">
                  <a:srgbClr val="548235"/>
                </a:gs>
                <a:gs pos="100000">
                  <a:srgbClr val="99C85C"/>
                </a:gs>
              </a:gsLst>
              <a:lin ang="10800000" scaled="0"/>
            </a:gra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36F7E40-B82A-474C-AE3B-91AA3A5080B4}"/>
                </a:ext>
              </a:extLst>
            </p:cNvPr>
            <p:cNvSpPr/>
            <p:nvPr/>
          </p:nvSpPr>
          <p:spPr>
            <a:xfrm rot="10800000">
              <a:off x="2882234" y="5185863"/>
              <a:ext cx="1223965" cy="135850"/>
            </a:xfrm>
            <a:prstGeom prst="rect">
              <a:avLst/>
            </a:prstGeom>
            <a:solidFill>
              <a:srgbClr val="548235"/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8000905-1BF7-42E9-8540-F43B539A0951}"/>
                </a:ext>
              </a:extLst>
            </p:cNvPr>
            <p:cNvSpPr/>
            <p:nvPr/>
          </p:nvSpPr>
          <p:spPr>
            <a:xfrm rot="10800000">
              <a:off x="1051739" y="5185864"/>
              <a:ext cx="1223965" cy="135850"/>
            </a:xfrm>
            <a:prstGeom prst="rect">
              <a:avLst/>
            </a:prstGeom>
            <a:solidFill>
              <a:srgbClr val="548235"/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422C89B-4187-46C9-A621-D613CB598BDC}"/>
              </a:ext>
            </a:extLst>
          </p:cNvPr>
          <p:cNvCxnSpPr>
            <a:cxnSpLocks/>
          </p:cNvCxnSpPr>
          <p:nvPr/>
        </p:nvCxnSpPr>
        <p:spPr>
          <a:xfrm flipH="1">
            <a:off x="3946851" y="1073023"/>
            <a:ext cx="541178" cy="3946849"/>
          </a:xfrm>
          <a:prstGeom prst="straightConnector1">
            <a:avLst/>
          </a:prstGeom>
          <a:ln w="57150">
            <a:solidFill>
              <a:srgbClr val="7030A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69A8D82-2565-4693-9ACA-3A1C63A30A67}"/>
              </a:ext>
            </a:extLst>
          </p:cNvPr>
          <p:cNvCxnSpPr>
            <a:cxnSpLocks/>
          </p:cNvCxnSpPr>
          <p:nvPr/>
        </p:nvCxnSpPr>
        <p:spPr>
          <a:xfrm flipH="1">
            <a:off x="4030827" y="4226770"/>
            <a:ext cx="457203" cy="821094"/>
          </a:xfrm>
          <a:prstGeom prst="straightConnector1">
            <a:avLst/>
          </a:prstGeom>
          <a:ln w="57150">
            <a:solidFill>
              <a:srgbClr val="7030A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49788A1-BAEE-4A55-B512-D674F9E039A0}"/>
              </a:ext>
            </a:extLst>
          </p:cNvPr>
          <p:cNvGrpSpPr/>
          <p:nvPr/>
        </p:nvGrpSpPr>
        <p:grpSpPr>
          <a:xfrm>
            <a:off x="7068635" y="5132272"/>
            <a:ext cx="3054460" cy="135851"/>
            <a:chOff x="1051739" y="5185863"/>
            <a:chExt cx="3054460" cy="135851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097701F-4BDF-4989-A4EA-7E24EC153F55}"/>
                </a:ext>
              </a:extLst>
            </p:cNvPr>
            <p:cNvSpPr/>
            <p:nvPr/>
          </p:nvSpPr>
          <p:spPr>
            <a:xfrm>
              <a:off x="2275703" y="5185863"/>
              <a:ext cx="303266" cy="135851"/>
            </a:xfrm>
            <a:prstGeom prst="rect">
              <a:avLst/>
            </a:prstGeom>
            <a:gradFill>
              <a:gsLst>
                <a:gs pos="0">
                  <a:srgbClr val="FF0000">
                    <a:lumMod val="100000"/>
                  </a:srgbClr>
                </a:gs>
                <a:gs pos="100000">
                  <a:srgbClr val="548235"/>
                </a:gs>
                <a:gs pos="100000">
                  <a:srgbClr val="548235"/>
                </a:gs>
                <a:gs pos="100000">
                  <a:srgbClr val="99C85C"/>
                </a:gs>
              </a:gsLst>
              <a:lin ang="10800000" scaled="0"/>
            </a:gra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5311D70-8560-43EA-8EB8-763928CBD46C}"/>
                </a:ext>
              </a:extLst>
            </p:cNvPr>
            <p:cNvSpPr/>
            <p:nvPr/>
          </p:nvSpPr>
          <p:spPr>
            <a:xfrm rot="10800000">
              <a:off x="2578969" y="5185863"/>
              <a:ext cx="303266" cy="135851"/>
            </a:xfrm>
            <a:prstGeom prst="rect">
              <a:avLst/>
            </a:prstGeom>
            <a:gradFill>
              <a:gsLst>
                <a:gs pos="0">
                  <a:srgbClr val="FF0000">
                    <a:lumMod val="88000"/>
                    <a:lumOff val="12000"/>
                  </a:srgbClr>
                </a:gs>
                <a:gs pos="100000">
                  <a:srgbClr val="548235"/>
                </a:gs>
                <a:gs pos="100000">
                  <a:srgbClr val="548235"/>
                </a:gs>
                <a:gs pos="100000">
                  <a:srgbClr val="99C85C"/>
                </a:gs>
              </a:gsLst>
              <a:lin ang="10800000" scaled="0"/>
            </a:gra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48E4A83-92C1-47C4-A050-AD0A83AC7194}"/>
                </a:ext>
              </a:extLst>
            </p:cNvPr>
            <p:cNvSpPr/>
            <p:nvPr/>
          </p:nvSpPr>
          <p:spPr>
            <a:xfrm rot="10800000">
              <a:off x="2882234" y="5185863"/>
              <a:ext cx="1223965" cy="135850"/>
            </a:xfrm>
            <a:prstGeom prst="rect">
              <a:avLst/>
            </a:prstGeom>
            <a:solidFill>
              <a:srgbClr val="548235"/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EA9E5CB-DD1B-48C9-8683-CCACC25149AC}"/>
                </a:ext>
              </a:extLst>
            </p:cNvPr>
            <p:cNvSpPr/>
            <p:nvPr/>
          </p:nvSpPr>
          <p:spPr>
            <a:xfrm rot="10800000">
              <a:off x="1051739" y="5185864"/>
              <a:ext cx="1223965" cy="135850"/>
            </a:xfrm>
            <a:prstGeom prst="rect">
              <a:avLst/>
            </a:prstGeom>
            <a:solidFill>
              <a:srgbClr val="548235"/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F868150-181D-4343-B4CB-907B34EA0A7C}"/>
              </a:ext>
            </a:extLst>
          </p:cNvPr>
          <p:cNvCxnSpPr>
            <a:cxnSpLocks/>
          </p:cNvCxnSpPr>
          <p:nvPr/>
        </p:nvCxnSpPr>
        <p:spPr>
          <a:xfrm>
            <a:off x="3937520" y="5141174"/>
            <a:ext cx="0" cy="585697"/>
          </a:xfrm>
          <a:prstGeom prst="line">
            <a:avLst/>
          </a:prstGeom>
          <a:ln w="28575">
            <a:solidFill>
              <a:srgbClr val="7030A0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9F3B585-99F4-4647-9ECD-4D1742A0A3CE}"/>
              </a:ext>
            </a:extLst>
          </p:cNvPr>
          <p:cNvCxnSpPr>
            <a:cxnSpLocks/>
          </p:cNvCxnSpPr>
          <p:nvPr/>
        </p:nvCxnSpPr>
        <p:spPr>
          <a:xfrm>
            <a:off x="8598974" y="5132272"/>
            <a:ext cx="0" cy="585697"/>
          </a:xfrm>
          <a:prstGeom prst="line">
            <a:avLst/>
          </a:prstGeom>
          <a:ln w="28575">
            <a:solidFill>
              <a:srgbClr val="7030A0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Arrow: Right 53">
            <a:extLst>
              <a:ext uri="{FF2B5EF4-FFF2-40B4-BE49-F238E27FC236}">
                <a16:creationId xmlns:a16="http://schemas.microsoft.com/office/drawing/2014/main" id="{6D39D8BE-B735-44EE-ADC2-0E45727ED6AB}"/>
              </a:ext>
            </a:extLst>
          </p:cNvPr>
          <p:cNvSpPr/>
          <p:nvPr/>
        </p:nvSpPr>
        <p:spPr>
          <a:xfrm>
            <a:off x="5856189" y="4907135"/>
            <a:ext cx="834189" cy="593558"/>
          </a:xfrm>
          <a:prstGeom prst="rightArrow">
            <a:avLst/>
          </a:prstGeom>
          <a:solidFill>
            <a:srgbClr val="84BD98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619413"/>
      </p:ext>
    </p:extLst>
  </p:cSld>
  <p:clrMapOvr>
    <a:masterClrMapping/>
  </p:clrMapOvr>
</p:sld>
</file>

<file path=ppt/theme/theme1.xml><?xml version="1.0" encoding="utf-8"?>
<a:theme xmlns:a="http://schemas.openxmlformats.org/drawingml/2006/main" name="ORNL">
  <a:themeElements>
    <a:clrScheme name="ORNL theme colors 180717 final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3BA2AD"/>
      </a:accent1>
      <a:accent2>
        <a:srgbClr val="8FBB55"/>
      </a:accent2>
      <a:accent3>
        <a:srgbClr val="5785B7"/>
      </a:accent3>
      <a:accent4>
        <a:srgbClr val="E5A940"/>
      </a:accent4>
      <a:accent5>
        <a:srgbClr val="919785"/>
      </a:accent5>
      <a:accent6>
        <a:srgbClr val="CB4D3D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 w="38100">
          <a:solidFill>
            <a:schemeClr val="bg2"/>
          </a:solidFill>
          <a:miter lim="800000"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<a:prstTxWarp prst="textNoShape">
          <a:avLst/>
        </a:prstTxWarp>
        <a:noAutofit/>
      </a:bodyPr>
      <a:lstStyle>
        <a:defPPr algn="l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bg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RNL_slides_template_2021.pptx" id="{53C0810B-402E-449C-B7E5-3587441C5487}" vid="{B5784C08-BD11-4E1B-B1BA-236DB3EF00BA}"/>
    </a:ext>
  </a:extLst>
</a:theme>
</file>

<file path=ppt/theme/theme2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75B17BC858B94FAA5409F11FF9B884" ma:contentTypeVersion="0" ma:contentTypeDescription="Create a new document." ma:contentTypeScope="" ma:versionID="ba30602e445ba7bd833ef2f532e4a59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FF1CA81-B025-421E-9746-B1FF59551E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B6F5DE5-FF42-42F2-9962-F83010572F4E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950AF3C-223B-4322-9D84-8F5422CEAF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ORNL_slides_template_2021</Template>
  <TotalTime>5737</TotalTime>
  <Words>884</Words>
  <Application>Microsoft Office PowerPoint</Application>
  <PresentationFormat>Widescreen</PresentationFormat>
  <Paragraphs>373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Arial Black</vt:lpstr>
      <vt:lpstr>Cambria Math</vt:lpstr>
      <vt:lpstr>Century Gothic</vt:lpstr>
      <vt:lpstr>Symbol</vt:lpstr>
      <vt:lpstr>ORNL</vt:lpstr>
      <vt:lpstr>Data Reduction for Neutron Total Scattering</vt:lpstr>
      <vt:lpstr>Data reduction to an absolute scale</vt:lpstr>
      <vt:lpstr>Data reduction to an absolute scale</vt:lpstr>
      <vt:lpstr>Why calibration?</vt:lpstr>
      <vt:lpstr>Why calibration?</vt:lpstr>
      <vt:lpstr>Workflow</vt:lpstr>
      <vt:lpstr>Automatic grouping</vt:lpstr>
      <vt:lpstr>Cross correlation</vt:lpstr>
      <vt:lpstr>Calibration</vt:lpstr>
      <vt:lpstr>Cross correlation + Calibration results</vt:lpstr>
      <vt:lpstr>Data reduction to an absolute scale</vt:lpstr>
      <vt:lpstr>Data reduction to an absolute scale</vt:lpstr>
      <vt:lpstr>PowerPoint Presentation</vt:lpstr>
      <vt:lpstr>Data reduction to an absolute scale</vt:lpstr>
      <vt:lpstr>Data reduction to an absolute scale</vt:lpstr>
      <vt:lpstr>Resonance absorption</vt:lpstr>
      <vt:lpstr>Inelastic scattering</vt:lpstr>
      <vt:lpstr>Data reduction to an absolute scale</vt:lpstr>
      <vt:lpstr>Data reduction to an absolute scale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Data reduction to an absolute scale</vt:lpstr>
      <vt:lpstr>Data reduction to an absolute scale</vt:lpstr>
      <vt:lpstr>PowerPoint Presentation</vt:lpstr>
      <vt:lpstr>Data reduction to an absolute scale</vt:lpstr>
      <vt:lpstr>Data reduction to an absolute scale</vt:lpstr>
      <vt:lpstr>Fourier transform</vt:lpstr>
      <vt:lpstr>PowerPoint Presentation</vt:lpstr>
      <vt:lpstr>PowerPoint Presentation</vt:lpstr>
      <vt:lpstr>PowerPoint Presentation</vt:lpstr>
      <vt:lpstr>PowerPoint Presentation</vt:lpstr>
      <vt:lpstr>Acknowledgement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Generic calibration for time-of-flight instruments</dc:title>
  <dc:creator>yuanpeng zhang</dc:creator>
  <cp:lastModifiedBy>Yuanpeng Zhang</cp:lastModifiedBy>
  <cp:revision>150</cp:revision>
  <dcterms:created xsi:type="dcterms:W3CDTF">2021-07-20T04:50:55Z</dcterms:created>
  <dcterms:modified xsi:type="dcterms:W3CDTF">2023-06-05T03:07:11Z</dcterms:modified>
</cp:coreProperties>
</file>