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9"/>
    <p:restoredTop sz="97840"/>
  </p:normalViewPr>
  <p:slideViewPr>
    <p:cSldViewPr snapToGrid="0">
      <p:cViewPr varScale="1">
        <p:scale>
          <a:sx n="210" d="100"/>
          <a:sy n="210" d="100"/>
        </p:scale>
        <p:origin x="117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0491F-C2FE-C0BD-0140-F4D9AD7D7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B573CB-19D5-D628-AAA8-F7B92DB6FC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498E6-EA1B-738B-DA9D-18A9A2191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372D3-984F-B9F8-F2FD-196423CF1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0F6C4-2A94-8F7C-288B-15F6F33C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3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0146A-EA81-4B99-69B2-32811CD72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7CAC18-9925-CB77-B234-74D4F7AB6F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AD170-20C4-7FCC-3B8F-F4DA27D0B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35F8D-8C58-9456-49D2-57513669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E0CAF-AD0E-9277-97AA-C78163BD9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7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546391-80D9-7AAD-8101-A3571499C1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C16942-140A-CBF4-9BA1-E6F8E970A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F99CF-6E98-602F-5C66-B7767D780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B52E4-DAAB-5A83-65C8-197EE7DF3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BE3B9-6287-123C-CA77-4A033D150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2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08C96-F35B-D6A0-D45F-C8EBDA8A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4F009-E328-CAC4-7F66-FA2F9BA45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88D2C-4965-565B-375B-FF4BC25C3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7E7CE-F27A-F5BE-BD23-38A5A424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7DC1E-6399-6012-6F2C-55597376E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0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F51E1-1A2E-E2C8-8FC1-B9C7EC371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9DCE3-2917-D8C2-1211-F545FC8CE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C73EA-041D-DF03-D541-1A9CD3F8F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0017F-D5C6-3ADF-B501-7666EC9D1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849B0-D738-5913-F5BB-681BB53D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22CBD-3F08-2A35-2E07-FC6341636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05A15-F607-5880-5E7A-C277FED69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3DB317-CC2F-6BD9-B93E-37031EA616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A8F67-18E7-97C1-EA23-6AB9B25DF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43F81-83A2-3423-3979-8D7A6BA8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397094-C57E-21EF-0411-63019389C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9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44D2C-CFF3-B029-FE04-B23D65F10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A7F58-BF1D-5BDD-A8C1-9F869751E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304DCD-2EB8-D8DD-4793-17814DB1E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48A72B-51B4-94B1-7D80-F1E9F047C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7A1D3-0F6F-4275-C60E-E5E2BA50DF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743D0-8DAE-D9AE-AE40-C5EDA1C33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013DF2-D099-68E3-E0D4-79217FDA7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14F418-DF39-81D3-5A53-47DC0AADE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5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28D10-00E9-3B21-8A3F-95C3FE44D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D523C0-92EB-F2CA-FDBD-38E07885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82FED8-40A2-BEFB-91D4-B3A2C3E2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95741-8127-C3F4-731D-2384AC46D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2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A96779-0A21-6F4F-21ED-72A183434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2D75EE-4736-4049-B5C4-605F2C932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1383E-7503-0DE8-C271-743562F4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6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617AF-57E6-1308-6804-9C7052E3F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F24D9-4ACF-78F0-5A93-BD43CAD4D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C3B10-D101-69C9-15D0-2633AF057C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9D76E-8062-1B2D-058C-CDDD97579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E36609-2C2D-88FD-8D9D-327601DB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BEFCE-3AC1-F028-0F14-3E108B586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2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B79DF-676E-22E2-2CA5-E6FCF672E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40D9A-BFAA-931B-25CB-11CA3F4126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F12395-AAF6-A274-3E7A-5C329C050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AC58D-656D-D015-E6D1-1CE25B467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3F726-07AA-BBF7-AC73-65814CCF2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EFC2E-9EA4-0035-4AD8-CFF6C3C3D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52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F593E7-AC05-6ABC-5424-ADA82D768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479D1-4D1A-F367-C784-DF586184F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493A9-676C-E5C4-800C-E3E81D2BF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3CD12-CCDE-5B4F-87C9-052CB2C3EE01}" type="datetimeFigureOut">
              <a:rPr lang="en-US" smtClean="0"/>
              <a:t>8/11/25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345BA-A03E-8395-92CF-57ADDD362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C900A-A37A-7DC4-E5D4-F610FBB10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7C504E-2C69-584A-A8A0-9C60F118F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6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D00BEEC-09B9-804C-F0FB-F4A3DA75F73E}"/>
              </a:ext>
            </a:extLst>
          </p:cNvPr>
          <p:cNvCxnSpPr>
            <a:cxnSpLocks/>
          </p:cNvCxnSpPr>
          <p:nvPr/>
        </p:nvCxnSpPr>
        <p:spPr>
          <a:xfrm flipV="1">
            <a:off x="2548647" y="1309991"/>
            <a:ext cx="0" cy="5382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99A16B-1FB7-5848-8BBD-D1547E57AD58}"/>
              </a:ext>
            </a:extLst>
          </p:cNvPr>
          <p:cNvCxnSpPr>
            <a:cxnSpLocks/>
          </p:cNvCxnSpPr>
          <p:nvPr/>
        </p:nvCxnSpPr>
        <p:spPr>
          <a:xfrm flipV="1">
            <a:off x="2548647" y="2674495"/>
            <a:ext cx="0" cy="53826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CA0B83B-FC8A-4596-E26E-D267F0C709B6}"/>
              </a:ext>
            </a:extLst>
          </p:cNvPr>
          <p:cNvSpPr txBox="1"/>
          <p:nvPr/>
        </p:nvSpPr>
        <p:spPr>
          <a:xfrm>
            <a:off x="992219" y="1407427"/>
            <a:ext cx="106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E8291E-BD8C-C523-78D0-D371DE46D6C2}"/>
              </a:ext>
            </a:extLst>
          </p:cNvPr>
          <p:cNvSpPr txBox="1"/>
          <p:nvPr/>
        </p:nvSpPr>
        <p:spPr>
          <a:xfrm>
            <a:off x="992219" y="2771931"/>
            <a:ext cx="909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Proton: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7B5AC06-BDED-B174-0DEE-DF2A84448E5C}"/>
              </a:ext>
            </a:extLst>
          </p:cNvPr>
          <p:cNvGrpSpPr/>
          <p:nvPr/>
        </p:nvGrpSpPr>
        <p:grpSpPr>
          <a:xfrm>
            <a:off x="3964710" y="733956"/>
            <a:ext cx="370583" cy="538264"/>
            <a:chOff x="4019836" y="479579"/>
            <a:chExt cx="370583" cy="538264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115A2C4-22F2-65DB-E58D-37A76AB2B7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9836" y="479579"/>
              <a:ext cx="0" cy="538264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3376559-68D0-7C76-11D3-2DE5A786EE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0419" y="479579"/>
              <a:ext cx="0" cy="538264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0C4114-BD37-7316-D1E4-D24CB3C21E65}"/>
                  </a:ext>
                </a:extLst>
              </p:cNvPr>
              <p:cNvSpPr txBox="1"/>
              <p:nvPr/>
            </p:nvSpPr>
            <p:spPr>
              <a:xfrm>
                <a:off x="4957607" y="818422"/>
                <a:ext cx="14130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=−1,0,1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0C4114-BD37-7316-D1E4-D24CB3C21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607" y="818422"/>
                <a:ext cx="141301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69BC1D-219E-4A65-0FB9-FEBC59F66D01}"/>
                  </a:ext>
                </a:extLst>
              </p:cNvPr>
              <p:cNvSpPr txBox="1"/>
              <p:nvPr/>
            </p:nvSpPr>
            <p:spPr>
              <a:xfrm>
                <a:off x="6438433" y="821185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769BC1D-219E-4A65-0FB9-FEBC59F66D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433" y="821185"/>
                <a:ext cx="43152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B822216-EE02-7467-61F5-D7D66EEAB2B0}"/>
              </a:ext>
            </a:extLst>
          </p:cNvPr>
          <p:cNvSpPr txBox="1"/>
          <p:nvPr/>
        </p:nvSpPr>
        <p:spPr>
          <a:xfrm>
            <a:off x="6992936" y="818422"/>
            <a:ext cx="802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Triplet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6A8A79A-BADA-4C42-8303-C9ADD195DF11}"/>
                  </a:ext>
                </a:extLst>
              </p:cNvPr>
              <p:cNvSpPr txBox="1"/>
              <p:nvPr/>
            </p:nvSpPr>
            <p:spPr>
              <a:xfrm>
                <a:off x="7923029" y="818422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6A8A79A-BADA-4C42-8303-C9ADD195D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029" y="818422"/>
                <a:ext cx="43152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C0FFA0-116A-4BAF-C8A8-1AAE0DF129CA}"/>
                  </a:ext>
                </a:extLst>
              </p:cNvPr>
              <p:cNvSpPr txBox="1"/>
              <p:nvPr/>
            </p:nvSpPr>
            <p:spPr>
              <a:xfrm>
                <a:off x="8481994" y="402923"/>
                <a:ext cx="265226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/>
                  <a:t>Attractive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Bound State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Stable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Positive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=10.4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𝑓𝑚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C0FFA0-116A-4BAF-C8A8-1AAE0DF129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1994" y="402923"/>
                <a:ext cx="2652265" cy="1200329"/>
              </a:xfrm>
              <a:prstGeom prst="rect">
                <a:avLst/>
              </a:prstGeom>
              <a:blipFill>
                <a:blip r:embed="rId5"/>
                <a:stretch>
                  <a:fillRect l="-1905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8B27B6-E6B6-8BBA-6C41-34DA456ECB75}"/>
                  </a:ext>
                </a:extLst>
              </p:cNvPr>
              <p:cNvSpPr txBox="1"/>
              <p:nvPr/>
            </p:nvSpPr>
            <p:spPr>
              <a:xfrm>
                <a:off x="8481994" y="2978423"/>
                <a:ext cx="2917209" cy="12012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dirty="0"/>
                  <a:t>Attractive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Bound State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Unstable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Negative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=−44.7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𝑓𝑚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8B27B6-E6B6-8BBA-6C41-34DA456EC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1994" y="2978423"/>
                <a:ext cx="2917209" cy="1201226"/>
              </a:xfrm>
              <a:prstGeom prst="rect">
                <a:avLst/>
              </a:prstGeom>
              <a:blipFill>
                <a:blip r:embed="rId6"/>
                <a:stretch>
                  <a:fillRect l="-1732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1E732FBD-DC98-6E8D-3839-23DE33E7AF9C}"/>
              </a:ext>
            </a:extLst>
          </p:cNvPr>
          <p:cNvSpPr txBox="1"/>
          <p:nvPr/>
        </p:nvSpPr>
        <p:spPr>
          <a:xfrm>
            <a:off x="6988170" y="341074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27B9E05-F508-B043-EE57-F0F8349A1C1C}"/>
                  </a:ext>
                </a:extLst>
              </p:cNvPr>
              <p:cNvSpPr txBox="1"/>
              <p:nvPr/>
            </p:nvSpPr>
            <p:spPr>
              <a:xfrm>
                <a:off x="4957607" y="3394370"/>
                <a:ext cx="887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27B9E05-F508-B043-EE57-F0F8349A1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607" y="3394370"/>
                <a:ext cx="88723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ACD8315-3142-F668-A4E5-27FBD4AB3334}"/>
                  </a:ext>
                </a:extLst>
              </p:cNvPr>
              <p:cNvSpPr txBox="1"/>
              <p:nvPr/>
            </p:nvSpPr>
            <p:spPr>
              <a:xfrm>
                <a:off x="6438433" y="3410742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ACD8315-3142-F668-A4E5-27FBD4AB3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433" y="3410742"/>
                <a:ext cx="43152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0BB19286-FAC6-A65D-4AB1-649101F07492}"/>
              </a:ext>
            </a:extLst>
          </p:cNvPr>
          <p:cNvGrpSpPr/>
          <p:nvPr/>
        </p:nvGrpSpPr>
        <p:grpSpPr>
          <a:xfrm>
            <a:off x="3964710" y="3309904"/>
            <a:ext cx="366406" cy="554636"/>
            <a:chOff x="4134260" y="3290524"/>
            <a:chExt cx="366406" cy="554636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9E0D9C4-EA64-1C37-2D33-E9E93C6FB3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4260" y="3290524"/>
              <a:ext cx="0" cy="538264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8DA18C9-1ABD-5E44-2650-3DD71DD1C7F5}"/>
                </a:ext>
              </a:extLst>
            </p:cNvPr>
            <p:cNvCxnSpPr>
              <a:cxnSpLocks/>
            </p:cNvCxnSpPr>
            <p:nvPr/>
          </p:nvCxnSpPr>
          <p:spPr>
            <a:xfrm>
              <a:off x="4500666" y="3306896"/>
              <a:ext cx="0" cy="538264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9ADCBDD-AA8B-0373-DB97-BECB702C7990}"/>
                  </a:ext>
                </a:extLst>
              </p:cNvPr>
              <p:cNvSpPr txBox="1"/>
              <p:nvPr/>
            </p:nvSpPr>
            <p:spPr>
              <a:xfrm>
                <a:off x="3756021" y="4904983"/>
                <a:ext cx="3318088" cy="6480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𝑎𝑣𝑒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=−3.74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9ADCBDD-AA8B-0373-DB97-BECB702C79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021" y="4904983"/>
                <a:ext cx="3318088" cy="648063"/>
              </a:xfrm>
              <a:prstGeom prst="rect">
                <a:avLst/>
              </a:prstGeom>
              <a:blipFill>
                <a:blip r:embed="rId8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86E4DD9-F10D-59BE-B5C3-1ED88A65FFA6}"/>
                  </a:ext>
                </a:extLst>
              </p:cNvPr>
              <p:cNvSpPr txBox="1"/>
              <p:nvPr/>
            </p:nvSpPr>
            <p:spPr>
              <a:xfrm>
                <a:off x="3718621" y="5819032"/>
                <a:ext cx="5962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𝑖𝑛𝑐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=80.26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𝑏𝑎𝑟𝑛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𝑏𝑎𝑟𝑛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86E4DD9-F10D-59BE-B5C3-1ED88A65F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621" y="5819032"/>
                <a:ext cx="5962145" cy="369332"/>
              </a:xfrm>
              <a:prstGeom prst="rect">
                <a:avLst/>
              </a:prstGeom>
              <a:blipFill>
                <a:blip r:embed="rId9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BA30981-241D-EA6A-FEAC-61E62108C38D}"/>
                  </a:ext>
                </a:extLst>
              </p:cNvPr>
              <p:cNvSpPr txBox="1"/>
              <p:nvPr/>
            </p:nvSpPr>
            <p:spPr>
              <a:xfrm>
                <a:off x="7923029" y="3410742"/>
                <a:ext cx="431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BA30981-241D-EA6A-FEAC-61E62108C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029" y="3410742"/>
                <a:ext cx="43152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0049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58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Yuanpeng</dc:creator>
  <cp:lastModifiedBy>Zhang, Yuanpeng</cp:lastModifiedBy>
  <cp:revision>1</cp:revision>
  <dcterms:created xsi:type="dcterms:W3CDTF">2025-08-11T18:59:09Z</dcterms:created>
  <dcterms:modified xsi:type="dcterms:W3CDTF">2025-08-11T19:23:24Z</dcterms:modified>
</cp:coreProperties>
</file>